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1"/>
  </p:notesMasterIdLst>
  <p:sldIdLst>
    <p:sldId id="258" r:id="rId2"/>
    <p:sldId id="277" r:id="rId3"/>
    <p:sldId id="279" r:id="rId4"/>
    <p:sldId id="284" r:id="rId5"/>
    <p:sldId id="281" r:id="rId6"/>
    <p:sldId id="280" r:id="rId7"/>
    <p:sldId id="285" r:id="rId8"/>
    <p:sldId id="292" r:id="rId9"/>
    <p:sldId id="286" r:id="rId10"/>
    <p:sldId id="293" r:id="rId11"/>
    <p:sldId id="294" r:id="rId12"/>
    <p:sldId id="295" r:id="rId13"/>
    <p:sldId id="296" r:id="rId14"/>
    <p:sldId id="282" r:id="rId15"/>
    <p:sldId id="287" r:id="rId16"/>
    <p:sldId id="288" r:id="rId17"/>
    <p:sldId id="291" r:id="rId18"/>
    <p:sldId id="297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584"/>
  </p:normalViewPr>
  <p:slideViewPr>
    <p:cSldViewPr snapToGrid="0" snapToObjects="1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Calenne" userId="31677656-b84d-4751-bc5e-5f62fe08e1cd" providerId="ADAL" clId="{61A2C828-1900-4AB7-AE6F-5847EDA88371}"/>
    <pc:docChg chg="undo custSel modSld">
      <pc:chgData name="Francesca Calenne" userId="31677656-b84d-4751-bc5e-5f62fe08e1cd" providerId="ADAL" clId="{61A2C828-1900-4AB7-AE6F-5847EDA88371}" dt="2021-10-21T08:47:37.498" v="1" actId="478"/>
      <pc:docMkLst>
        <pc:docMk/>
      </pc:docMkLst>
      <pc:sldChg chg="addSp delSp mod">
        <pc:chgData name="Francesca Calenne" userId="31677656-b84d-4751-bc5e-5f62fe08e1cd" providerId="ADAL" clId="{61A2C828-1900-4AB7-AE6F-5847EDA88371}" dt="2021-10-21T08:47:37.498" v="1" actId="478"/>
        <pc:sldMkLst>
          <pc:docMk/>
          <pc:sldMk cId="0" sldId="258"/>
        </pc:sldMkLst>
        <pc:spChg chg="add del">
          <ac:chgData name="Francesca Calenne" userId="31677656-b84d-4751-bc5e-5f62fe08e1cd" providerId="ADAL" clId="{61A2C828-1900-4AB7-AE6F-5847EDA88371}" dt="2021-10-21T08:47:37.498" v="1" actId="478"/>
          <ac:spMkLst>
            <pc:docMk/>
            <pc:sldMk cId="0" sldId="258"/>
            <ac:spMk id="11" creationId="{A4C49A79-EABE-4C43-BB6D-2D1BEC323985}"/>
          </ac:spMkLst>
        </pc:spChg>
      </pc:sldChg>
    </pc:docChg>
  </pc:docChgLst>
  <pc:docChgLst>
    <pc:chgData name="Luca Cerra" userId="b6688686-698f-402b-9d0f-71e38fe7f1c9" providerId="ADAL" clId="{9D6A6033-9D03-4F1A-A1CC-40D00A749E77}"/>
    <pc:docChg chg="undo custSel addSld delSld modSld sldOrd">
      <pc:chgData name="Luca Cerra" userId="b6688686-698f-402b-9d0f-71e38fe7f1c9" providerId="ADAL" clId="{9D6A6033-9D03-4F1A-A1CC-40D00A749E77}" dt="2021-06-08T11:18:22.306" v="4736" actId="20577"/>
      <pc:docMkLst>
        <pc:docMk/>
      </pc:docMkLst>
      <pc:sldChg chg="addSp delSp modSp mod">
        <pc:chgData name="Luca Cerra" userId="b6688686-698f-402b-9d0f-71e38fe7f1c9" providerId="ADAL" clId="{9D6A6033-9D03-4F1A-A1CC-40D00A749E77}" dt="2021-06-08T07:22:29.293" v="3722"/>
        <pc:sldMkLst>
          <pc:docMk/>
          <pc:sldMk cId="0" sldId="258"/>
        </pc:sldMkLst>
        <pc:spChg chg="mod">
          <ac:chgData name="Luca Cerra" userId="b6688686-698f-402b-9d0f-71e38fe7f1c9" providerId="ADAL" clId="{9D6A6033-9D03-4F1A-A1CC-40D00A749E77}" dt="2021-06-04T14:06:20.965" v="1255" actId="20577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Luca Cerra" userId="b6688686-698f-402b-9d0f-71e38fe7f1c9" providerId="ADAL" clId="{9D6A6033-9D03-4F1A-A1CC-40D00A749E77}" dt="2021-06-08T07:22:29.293" v="3722"/>
          <ac:spMkLst>
            <pc:docMk/>
            <pc:sldMk cId="0" sldId="258"/>
            <ac:spMk id="7" creationId="{6651FC4B-B293-4259-9118-6BDA1AB7641A}"/>
          </ac:spMkLst>
        </pc:spChg>
        <pc:picChg chg="add mod">
          <ac:chgData name="Luca Cerra" userId="b6688686-698f-402b-9d0f-71e38fe7f1c9" providerId="ADAL" clId="{9D6A6033-9D03-4F1A-A1CC-40D00A749E77}" dt="2021-06-04T14:06:25.321" v="1256" actId="1076"/>
          <ac:picMkLst>
            <pc:docMk/>
            <pc:sldMk cId="0" sldId="258"/>
            <ac:picMk id="6" creationId="{AAACAA63-F0C3-4F2C-8BEC-69972254FDB7}"/>
          </ac:picMkLst>
        </pc:picChg>
      </pc:sldChg>
      <pc:sldChg chg="del">
        <pc:chgData name="Luca Cerra" userId="b6688686-698f-402b-9d0f-71e38fe7f1c9" providerId="ADAL" clId="{9D6A6033-9D03-4F1A-A1CC-40D00A749E77}" dt="2021-06-07T07:41:44.547" v="1273" actId="2696"/>
        <pc:sldMkLst>
          <pc:docMk/>
          <pc:sldMk cId="0" sldId="259"/>
        </pc:sldMkLst>
      </pc:sldChg>
      <pc:sldChg chg="del">
        <pc:chgData name="Luca Cerra" userId="b6688686-698f-402b-9d0f-71e38fe7f1c9" providerId="ADAL" clId="{9D6A6033-9D03-4F1A-A1CC-40D00A749E77}" dt="2021-06-07T07:41:50.833" v="1274" actId="2696"/>
        <pc:sldMkLst>
          <pc:docMk/>
          <pc:sldMk cId="0" sldId="260"/>
        </pc:sldMkLst>
      </pc:sldChg>
      <pc:sldChg chg="del">
        <pc:chgData name="Luca Cerra" userId="b6688686-698f-402b-9d0f-71e38fe7f1c9" providerId="ADAL" clId="{9D6A6033-9D03-4F1A-A1CC-40D00A749E77}" dt="2021-06-07T14:19:41.188" v="3625" actId="2696"/>
        <pc:sldMkLst>
          <pc:docMk/>
          <pc:sldMk cId="0" sldId="261"/>
        </pc:sldMkLst>
      </pc:sldChg>
      <pc:sldChg chg="del">
        <pc:chgData name="Luca Cerra" userId="b6688686-698f-402b-9d0f-71e38fe7f1c9" providerId="ADAL" clId="{9D6A6033-9D03-4F1A-A1CC-40D00A749E77}" dt="2021-06-07T07:42:11.020" v="1275" actId="2696"/>
        <pc:sldMkLst>
          <pc:docMk/>
          <pc:sldMk cId="0" sldId="263"/>
        </pc:sldMkLst>
      </pc:sldChg>
      <pc:sldChg chg="del">
        <pc:chgData name="Luca Cerra" userId="b6688686-698f-402b-9d0f-71e38fe7f1c9" providerId="ADAL" clId="{9D6A6033-9D03-4F1A-A1CC-40D00A749E77}" dt="2021-06-07T14:19:44.379" v="3626" actId="2696"/>
        <pc:sldMkLst>
          <pc:docMk/>
          <pc:sldMk cId="0" sldId="264"/>
        </pc:sldMkLst>
      </pc:sldChg>
      <pc:sldChg chg="del">
        <pc:chgData name="Luca Cerra" userId="b6688686-698f-402b-9d0f-71e38fe7f1c9" providerId="ADAL" clId="{9D6A6033-9D03-4F1A-A1CC-40D00A749E77}" dt="2021-06-07T07:42:27.584" v="1278" actId="2696"/>
        <pc:sldMkLst>
          <pc:docMk/>
          <pc:sldMk cId="340164282" sldId="265"/>
        </pc:sldMkLst>
      </pc:sldChg>
      <pc:sldChg chg="del">
        <pc:chgData name="Luca Cerra" userId="b6688686-698f-402b-9d0f-71e38fe7f1c9" providerId="ADAL" clId="{9D6A6033-9D03-4F1A-A1CC-40D00A749E77}" dt="2021-06-07T07:42:22.664" v="1277" actId="2696"/>
        <pc:sldMkLst>
          <pc:docMk/>
          <pc:sldMk cId="1852207651" sldId="266"/>
        </pc:sldMkLst>
      </pc:sldChg>
      <pc:sldChg chg="del">
        <pc:chgData name="Luca Cerra" userId="b6688686-698f-402b-9d0f-71e38fe7f1c9" providerId="ADAL" clId="{9D6A6033-9D03-4F1A-A1CC-40D00A749E77}" dt="2021-06-07T07:42:17.379" v="1276" actId="2696"/>
        <pc:sldMkLst>
          <pc:docMk/>
          <pc:sldMk cId="3409172299" sldId="267"/>
        </pc:sldMkLst>
      </pc:sldChg>
      <pc:sldChg chg="del">
        <pc:chgData name="Luca Cerra" userId="b6688686-698f-402b-9d0f-71e38fe7f1c9" providerId="ADAL" clId="{9D6A6033-9D03-4F1A-A1CC-40D00A749E77}" dt="2021-06-07T07:42:46.514" v="1281" actId="2696"/>
        <pc:sldMkLst>
          <pc:docMk/>
          <pc:sldMk cId="1937594312" sldId="268"/>
        </pc:sldMkLst>
      </pc:sldChg>
      <pc:sldChg chg="del">
        <pc:chgData name="Luca Cerra" userId="b6688686-698f-402b-9d0f-71e38fe7f1c9" providerId="ADAL" clId="{9D6A6033-9D03-4F1A-A1CC-40D00A749E77}" dt="2021-06-07T07:42:34.799" v="1280" actId="2696"/>
        <pc:sldMkLst>
          <pc:docMk/>
          <pc:sldMk cId="1025696780" sldId="269"/>
        </pc:sldMkLst>
      </pc:sldChg>
      <pc:sldChg chg="del">
        <pc:chgData name="Luca Cerra" userId="b6688686-698f-402b-9d0f-71e38fe7f1c9" providerId="ADAL" clId="{9D6A6033-9D03-4F1A-A1CC-40D00A749E77}" dt="2021-06-07T07:42:31.364" v="1279" actId="2696"/>
        <pc:sldMkLst>
          <pc:docMk/>
          <pc:sldMk cId="1900217599" sldId="270"/>
        </pc:sldMkLst>
      </pc:sldChg>
      <pc:sldChg chg="del">
        <pc:chgData name="Luca Cerra" userId="b6688686-698f-402b-9d0f-71e38fe7f1c9" providerId="ADAL" clId="{9D6A6033-9D03-4F1A-A1CC-40D00A749E77}" dt="2021-06-07T07:42:58.084" v="1283" actId="2696"/>
        <pc:sldMkLst>
          <pc:docMk/>
          <pc:sldMk cId="1412611391" sldId="272"/>
        </pc:sldMkLst>
      </pc:sldChg>
      <pc:sldChg chg="del">
        <pc:chgData name="Luca Cerra" userId="b6688686-698f-402b-9d0f-71e38fe7f1c9" providerId="ADAL" clId="{9D6A6033-9D03-4F1A-A1CC-40D00A749E77}" dt="2021-06-07T07:42:54.475" v="1282" actId="2696"/>
        <pc:sldMkLst>
          <pc:docMk/>
          <pc:sldMk cId="3345469317" sldId="273"/>
        </pc:sldMkLst>
      </pc:sldChg>
      <pc:sldChg chg="del">
        <pc:chgData name="Luca Cerra" userId="b6688686-698f-402b-9d0f-71e38fe7f1c9" providerId="ADAL" clId="{9D6A6033-9D03-4F1A-A1CC-40D00A749E77}" dt="2021-06-07T07:42:46.514" v="1281" actId="2696"/>
        <pc:sldMkLst>
          <pc:docMk/>
          <pc:sldMk cId="3618151093" sldId="274"/>
        </pc:sldMkLst>
      </pc:sldChg>
      <pc:sldChg chg="del">
        <pc:chgData name="Luca Cerra" userId="b6688686-698f-402b-9d0f-71e38fe7f1c9" providerId="ADAL" clId="{9D6A6033-9D03-4F1A-A1CC-40D00A749E77}" dt="2021-06-04T08:14:05.076" v="127" actId="2696"/>
        <pc:sldMkLst>
          <pc:docMk/>
          <pc:sldMk cId="2586906944" sldId="275"/>
        </pc:sldMkLst>
      </pc:sldChg>
      <pc:sldChg chg="delSp del mod delAnim">
        <pc:chgData name="Luca Cerra" userId="b6688686-698f-402b-9d0f-71e38fe7f1c9" providerId="ADAL" clId="{9D6A6033-9D03-4F1A-A1CC-40D00A749E77}" dt="2021-06-04T08:10:52.801" v="71" actId="2696"/>
        <pc:sldMkLst>
          <pc:docMk/>
          <pc:sldMk cId="2931672872" sldId="276"/>
        </pc:sldMkLst>
        <pc:spChg chg="del">
          <ac:chgData name="Luca Cerra" userId="b6688686-698f-402b-9d0f-71e38fe7f1c9" providerId="ADAL" clId="{9D6A6033-9D03-4F1A-A1CC-40D00A749E77}" dt="2021-06-04T08:06:57.487" v="52" actId="478"/>
          <ac:spMkLst>
            <pc:docMk/>
            <pc:sldMk cId="2931672872" sldId="276"/>
            <ac:spMk id="17" creationId="{FFD305C0-49F0-4AEF-9DCB-ED90CB1CB6D9}"/>
          </ac:spMkLst>
        </pc:spChg>
      </pc:sldChg>
      <pc:sldChg chg="addSp delSp modSp mod">
        <pc:chgData name="Luca Cerra" userId="b6688686-698f-402b-9d0f-71e38fe7f1c9" providerId="ADAL" clId="{9D6A6033-9D03-4F1A-A1CC-40D00A749E77}" dt="2021-06-07T10:04:12.824" v="2112" actId="1035"/>
        <pc:sldMkLst>
          <pc:docMk/>
          <pc:sldMk cId="842693973" sldId="277"/>
        </pc:sldMkLst>
        <pc:spChg chg="mod">
          <ac:chgData name="Luca Cerra" userId="b6688686-698f-402b-9d0f-71e38fe7f1c9" providerId="ADAL" clId="{9D6A6033-9D03-4F1A-A1CC-40D00A749E77}" dt="2021-06-07T10:04:12.824" v="2112" actId="1035"/>
          <ac:spMkLst>
            <pc:docMk/>
            <pc:sldMk cId="842693973" sldId="277"/>
            <ac:spMk id="7" creationId="{00000000-0000-0000-0000-000000000000}"/>
          </ac:spMkLst>
        </pc:spChg>
        <pc:spChg chg="add del">
          <ac:chgData name="Luca Cerra" userId="b6688686-698f-402b-9d0f-71e38fe7f1c9" providerId="ADAL" clId="{9D6A6033-9D03-4F1A-A1CC-40D00A749E77}" dt="2021-06-04T08:10:07.842" v="66" actId="478"/>
          <ac:spMkLst>
            <pc:docMk/>
            <pc:sldMk cId="842693973" sldId="277"/>
            <ac:spMk id="11" creationId="{00000000-0000-0000-0000-000000000000}"/>
          </ac:spMkLst>
        </pc:spChg>
        <pc:spChg chg="add del mod">
          <ac:chgData name="Luca Cerra" userId="b6688686-698f-402b-9d0f-71e38fe7f1c9" providerId="ADAL" clId="{9D6A6033-9D03-4F1A-A1CC-40D00A749E77}" dt="2021-06-07T10:02:45.775" v="2038" actId="21"/>
          <ac:spMkLst>
            <pc:docMk/>
            <pc:sldMk cId="842693973" sldId="277"/>
            <ac:spMk id="12" creationId="{29BB4199-195B-4D09-B2B2-EE28CCBEE6ED}"/>
          </ac:spMkLst>
        </pc:spChg>
        <pc:spChg chg="mod">
          <ac:chgData name="Luca Cerra" userId="b6688686-698f-402b-9d0f-71e38fe7f1c9" providerId="ADAL" clId="{9D6A6033-9D03-4F1A-A1CC-40D00A749E77}" dt="2021-06-07T07:50:30.697" v="1312" actId="255"/>
          <ac:spMkLst>
            <pc:docMk/>
            <pc:sldMk cId="842693973" sldId="277"/>
            <ac:spMk id="13317" creationId="{00000000-0000-0000-0000-000000000000}"/>
          </ac:spMkLst>
        </pc:spChg>
        <pc:picChg chg="add del mod">
          <ac:chgData name="Luca Cerra" userId="b6688686-698f-402b-9d0f-71e38fe7f1c9" providerId="ADAL" clId="{9D6A6033-9D03-4F1A-A1CC-40D00A749E77}" dt="2021-06-04T08:08:03.299" v="56" actId="931"/>
          <ac:picMkLst>
            <pc:docMk/>
            <pc:sldMk cId="842693973" sldId="277"/>
            <ac:picMk id="3" creationId="{A41B84B1-45D3-4084-B5AC-976E1D496154}"/>
          </ac:picMkLst>
        </pc:picChg>
        <pc:picChg chg="add mod ord">
          <ac:chgData name="Luca Cerra" userId="b6688686-698f-402b-9d0f-71e38fe7f1c9" providerId="ADAL" clId="{9D6A6033-9D03-4F1A-A1CC-40D00A749E77}" dt="2021-06-04T08:11:00.572" v="73" actId="1036"/>
          <ac:picMkLst>
            <pc:docMk/>
            <pc:sldMk cId="842693973" sldId="277"/>
            <ac:picMk id="5" creationId="{FF5D262D-B92B-406A-A2F1-5F6EE16CFCB2}"/>
          </ac:picMkLst>
        </pc:picChg>
        <pc:picChg chg="del">
          <ac:chgData name="Luca Cerra" userId="b6688686-698f-402b-9d0f-71e38fe7f1c9" providerId="ADAL" clId="{9D6A6033-9D03-4F1A-A1CC-40D00A749E77}" dt="2021-06-04T08:10:37.933" v="70" actId="478"/>
          <ac:picMkLst>
            <pc:docMk/>
            <pc:sldMk cId="842693973" sldId="277"/>
            <ac:picMk id="13315" creationId="{00000000-0000-0000-0000-000000000000}"/>
          </ac:picMkLst>
        </pc:picChg>
      </pc:sldChg>
      <pc:sldChg chg="del">
        <pc:chgData name="Luca Cerra" userId="b6688686-698f-402b-9d0f-71e38fe7f1c9" providerId="ADAL" clId="{9D6A6033-9D03-4F1A-A1CC-40D00A749E77}" dt="2021-06-07T14:19:32.283" v="3624" actId="2696"/>
        <pc:sldMkLst>
          <pc:docMk/>
          <pc:sldMk cId="14852993" sldId="278"/>
        </pc:sldMkLst>
      </pc:sldChg>
      <pc:sldChg chg="addSp delSp modSp add mod">
        <pc:chgData name="Luca Cerra" userId="b6688686-698f-402b-9d0f-71e38fe7f1c9" providerId="ADAL" clId="{9D6A6033-9D03-4F1A-A1CC-40D00A749E77}" dt="2021-06-07T10:05:12.438" v="2151" actId="1036"/>
        <pc:sldMkLst>
          <pc:docMk/>
          <pc:sldMk cId="3570374295" sldId="279"/>
        </pc:sldMkLst>
        <pc:spChg chg="add mod">
          <ac:chgData name="Luca Cerra" userId="b6688686-698f-402b-9d0f-71e38fe7f1c9" providerId="ADAL" clId="{9D6A6033-9D03-4F1A-A1CC-40D00A749E77}" dt="2021-06-04T09:09:36.452" v="1112"/>
          <ac:spMkLst>
            <pc:docMk/>
            <pc:sldMk cId="3570374295" sldId="279"/>
            <ac:spMk id="6" creationId="{1EE17E57-E636-4347-81C8-C4A18430F61D}"/>
          </ac:spMkLst>
        </pc:spChg>
        <pc:spChg chg="mod">
          <ac:chgData name="Luca Cerra" userId="b6688686-698f-402b-9d0f-71e38fe7f1c9" providerId="ADAL" clId="{9D6A6033-9D03-4F1A-A1CC-40D00A749E77}" dt="2021-06-07T10:05:12.438" v="2151" actId="1036"/>
          <ac:spMkLst>
            <pc:docMk/>
            <pc:sldMk cId="3570374295" sldId="279"/>
            <ac:spMk id="7" creationId="{00000000-0000-0000-0000-000000000000}"/>
          </ac:spMkLst>
        </pc:spChg>
        <pc:spChg chg="del">
          <ac:chgData name="Luca Cerra" userId="b6688686-698f-402b-9d0f-71e38fe7f1c9" providerId="ADAL" clId="{9D6A6033-9D03-4F1A-A1CC-40D00A749E77}" dt="2021-06-04T09:09:30.127" v="1111" actId="478"/>
          <ac:spMkLst>
            <pc:docMk/>
            <pc:sldMk cId="3570374295" sldId="279"/>
            <ac:spMk id="13316" creationId="{00000000-0000-0000-0000-000000000000}"/>
          </ac:spMkLst>
        </pc:spChg>
        <pc:spChg chg="mod">
          <ac:chgData name="Luca Cerra" userId="b6688686-698f-402b-9d0f-71e38fe7f1c9" providerId="ADAL" clId="{9D6A6033-9D03-4F1A-A1CC-40D00A749E77}" dt="2021-06-07T07:50:25.201" v="1311" actId="255"/>
          <ac:spMkLst>
            <pc:docMk/>
            <pc:sldMk cId="3570374295" sldId="279"/>
            <ac:spMk id="13317" creationId="{00000000-0000-0000-0000-000000000000}"/>
          </ac:spMkLst>
        </pc:spChg>
      </pc:sldChg>
      <pc:sldChg chg="addSp delSp modSp add mod ord">
        <pc:chgData name="Luca Cerra" userId="b6688686-698f-402b-9d0f-71e38fe7f1c9" providerId="ADAL" clId="{9D6A6033-9D03-4F1A-A1CC-40D00A749E77}" dt="2021-06-07T10:10:35.505" v="2470"/>
        <pc:sldMkLst>
          <pc:docMk/>
          <pc:sldMk cId="2916991733" sldId="280"/>
        </pc:sldMkLst>
        <pc:spChg chg="mod">
          <ac:chgData name="Luca Cerra" userId="b6688686-698f-402b-9d0f-71e38fe7f1c9" providerId="ADAL" clId="{9D6A6033-9D03-4F1A-A1CC-40D00A749E77}" dt="2021-06-07T10:04:41.325" v="2121" actId="1036"/>
          <ac:spMkLst>
            <pc:docMk/>
            <pc:sldMk cId="2916991733" sldId="280"/>
            <ac:spMk id="7" creationId="{00000000-0000-0000-0000-000000000000}"/>
          </ac:spMkLst>
        </pc:spChg>
        <pc:spChg chg="add del mod">
          <ac:chgData name="Luca Cerra" userId="b6688686-698f-402b-9d0f-71e38fe7f1c9" providerId="ADAL" clId="{9D6A6033-9D03-4F1A-A1CC-40D00A749E77}" dt="2021-06-04T14:07:24.298" v="1257" actId="21"/>
          <ac:spMkLst>
            <pc:docMk/>
            <pc:sldMk cId="2916991733" sldId="280"/>
            <ac:spMk id="8" creationId="{38C2B2C0-5AF2-479C-905D-3E80944CB77A}"/>
          </ac:spMkLst>
        </pc:spChg>
        <pc:spChg chg="mod">
          <ac:chgData name="Luca Cerra" userId="b6688686-698f-402b-9d0f-71e38fe7f1c9" providerId="ADAL" clId="{9D6A6033-9D03-4F1A-A1CC-40D00A749E77}" dt="2021-06-07T07:50:16.781" v="1310" actId="255"/>
          <ac:spMkLst>
            <pc:docMk/>
            <pc:sldMk cId="2916991733" sldId="280"/>
            <ac:spMk id="13317" creationId="{00000000-0000-0000-0000-000000000000}"/>
          </ac:spMkLst>
        </pc:spChg>
      </pc:sldChg>
      <pc:sldChg chg="addSp modSp add mod">
        <pc:chgData name="Luca Cerra" userId="b6688686-698f-402b-9d0f-71e38fe7f1c9" providerId="ADAL" clId="{9D6A6033-9D03-4F1A-A1CC-40D00A749E77}" dt="2021-06-08T08:53:35.092" v="3802" actId="20577"/>
        <pc:sldMkLst>
          <pc:docMk/>
          <pc:sldMk cId="2086803942" sldId="281"/>
        </pc:sldMkLst>
        <pc:spChg chg="mod">
          <ac:chgData name="Luca Cerra" userId="b6688686-698f-402b-9d0f-71e38fe7f1c9" providerId="ADAL" clId="{9D6A6033-9D03-4F1A-A1CC-40D00A749E77}" dt="2021-06-07T07:52:08.452" v="1321" actId="123"/>
          <ac:spMkLst>
            <pc:docMk/>
            <pc:sldMk cId="2086803942" sldId="281"/>
            <ac:spMk id="7" creationId="{00000000-0000-0000-0000-000000000000}"/>
          </ac:spMkLst>
        </pc:spChg>
        <pc:spChg chg="add mod">
          <ac:chgData name="Luca Cerra" userId="b6688686-698f-402b-9d0f-71e38fe7f1c9" providerId="ADAL" clId="{9D6A6033-9D03-4F1A-A1CC-40D00A749E77}" dt="2021-06-08T08:53:35.092" v="3802" actId="20577"/>
          <ac:spMkLst>
            <pc:docMk/>
            <pc:sldMk cId="2086803942" sldId="281"/>
            <ac:spMk id="8" creationId="{82BE5AE9-27C9-4835-89F1-7D81D35D23F2}"/>
          </ac:spMkLst>
        </pc:spChg>
        <pc:spChg chg="add mod">
          <ac:chgData name="Luca Cerra" userId="b6688686-698f-402b-9d0f-71e38fe7f1c9" providerId="ADAL" clId="{9D6A6033-9D03-4F1A-A1CC-40D00A749E77}" dt="2021-06-07T08:04:00.036" v="1704" actId="113"/>
          <ac:spMkLst>
            <pc:docMk/>
            <pc:sldMk cId="2086803942" sldId="281"/>
            <ac:spMk id="9" creationId="{7BE85ACC-0372-4AB6-BBE1-A597CA76EAEA}"/>
          </ac:spMkLst>
        </pc:spChg>
        <pc:spChg chg="mod">
          <ac:chgData name="Luca Cerra" userId="b6688686-698f-402b-9d0f-71e38fe7f1c9" providerId="ADAL" clId="{9D6A6033-9D03-4F1A-A1CC-40D00A749E77}" dt="2021-06-07T07:50:39.689" v="1313" actId="255"/>
          <ac:spMkLst>
            <pc:docMk/>
            <pc:sldMk cId="2086803942" sldId="281"/>
            <ac:spMk id="13317" creationId="{00000000-0000-0000-0000-000000000000}"/>
          </ac:spMkLst>
        </pc:spChg>
      </pc:sldChg>
      <pc:sldChg chg="addSp delSp modSp add mod">
        <pc:chgData name="Luca Cerra" userId="b6688686-698f-402b-9d0f-71e38fe7f1c9" providerId="ADAL" clId="{9D6A6033-9D03-4F1A-A1CC-40D00A749E77}" dt="2021-06-07T13:55:47.265" v="3396" actId="6549"/>
        <pc:sldMkLst>
          <pc:docMk/>
          <pc:sldMk cId="1396187883" sldId="282"/>
        </pc:sldMkLst>
        <pc:spChg chg="mod">
          <ac:chgData name="Luca Cerra" userId="b6688686-698f-402b-9d0f-71e38fe7f1c9" providerId="ADAL" clId="{9D6A6033-9D03-4F1A-A1CC-40D00A749E77}" dt="2021-06-07T13:55:47.265" v="3396" actId="6549"/>
          <ac:spMkLst>
            <pc:docMk/>
            <pc:sldMk cId="1396187883" sldId="282"/>
            <ac:spMk id="7" creationId="{00000000-0000-0000-0000-000000000000}"/>
          </ac:spMkLst>
        </pc:spChg>
        <pc:spChg chg="del">
          <ac:chgData name="Luca Cerra" userId="b6688686-698f-402b-9d0f-71e38fe7f1c9" providerId="ADAL" clId="{9D6A6033-9D03-4F1A-A1CC-40D00A749E77}" dt="2021-06-07T08:06:08.028" v="1787" actId="478"/>
          <ac:spMkLst>
            <pc:docMk/>
            <pc:sldMk cId="1396187883" sldId="282"/>
            <ac:spMk id="8" creationId="{82BE5AE9-27C9-4835-89F1-7D81D35D23F2}"/>
          </ac:spMkLst>
        </pc:spChg>
        <pc:spChg chg="del">
          <ac:chgData name="Luca Cerra" userId="b6688686-698f-402b-9d0f-71e38fe7f1c9" providerId="ADAL" clId="{9D6A6033-9D03-4F1A-A1CC-40D00A749E77}" dt="2021-06-07T08:07:17.682" v="1804" actId="478"/>
          <ac:spMkLst>
            <pc:docMk/>
            <pc:sldMk cId="1396187883" sldId="282"/>
            <ac:spMk id="9" creationId="{7BE85ACC-0372-4AB6-BBE1-A597CA76EAEA}"/>
          </ac:spMkLst>
        </pc:spChg>
        <pc:spChg chg="mod">
          <ac:chgData name="Luca Cerra" userId="b6688686-698f-402b-9d0f-71e38fe7f1c9" providerId="ADAL" clId="{9D6A6033-9D03-4F1A-A1CC-40D00A749E77}" dt="2021-06-07T10:28:04.486" v="2728" actId="20577"/>
          <ac:spMkLst>
            <pc:docMk/>
            <pc:sldMk cId="1396187883" sldId="282"/>
            <ac:spMk id="13317" creationId="{00000000-0000-0000-0000-000000000000}"/>
          </ac:spMkLst>
        </pc:spChg>
        <pc:graphicFrameChg chg="add mod modGraphic">
          <ac:chgData name="Luca Cerra" userId="b6688686-698f-402b-9d0f-71e38fe7f1c9" providerId="ADAL" clId="{9D6A6033-9D03-4F1A-A1CC-40D00A749E77}" dt="2021-06-07T13:50:32.337" v="3305" actId="20577"/>
          <ac:graphicFrameMkLst>
            <pc:docMk/>
            <pc:sldMk cId="1396187883" sldId="282"/>
            <ac:graphicFrameMk id="2" creationId="{59254E02-CCAA-430A-B62C-09B9760C339F}"/>
          </ac:graphicFrameMkLst>
        </pc:graphicFrameChg>
      </pc:sldChg>
      <pc:sldChg chg="modSp add mod">
        <pc:chgData name="Luca Cerra" userId="b6688686-698f-402b-9d0f-71e38fe7f1c9" providerId="ADAL" clId="{9D6A6033-9D03-4F1A-A1CC-40D00A749E77}" dt="2021-06-08T11:11:54.242" v="4693" actId="20577"/>
        <pc:sldMkLst>
          <pc:docMk/>
          <pc:sldMk cId="626631331" sldId="283"/>
        </pc:sldMkLst>
        <pc:spChg chg="mod">
          <ac:chgData name="Luca Cerra" userId="b6688686-698f-402b-9d0f-71e38fe7f1c9" providerId="ADAL" clId="{9D6A6033-9D03-4F1A-A1CC-40D00A749E77}" dt="2021-06-08T07:52:50.816" v="3726" actId="313"/>
          <ac:spMkLst>
            <pc:docMk/>
            <pc:sldMk cId="626631331" sldId="283"/>
            <ac:spMk id="7" creationId="{00000000-0000-0000-0000-000000000000}"/>
          </ac:spMkLst>
        </pc:spChg>
        <pc:spChg chg="mod">
          <ac:chgData name="Luca Cerra" userId="b6688686-698f-402b-9d0f-71e38fe7f1c9" providerId="ADAL" clId="{9D6A6033-9D03-4F1A-A1CC-40D00A749E77}" dt="2021-06-08T11:11:54.242" v="4693" actId="20577"/>
          <ac:spMkLst>
            <pc:docMk/>
            <pc:sldMk cId="626631331" sldId="283"/>
            <ac:spMk id="13317" creationId="{00000000-0000-0000-0000-000000000000}"/>
          </ac:spMkLst>
        </pc:spChg>
      </pc:sldChg>
      <pc:sldChg chg="addSp delSp modSp add mod">
        <pc:chgData name="Luca Cerra" userId="b6688686-698f-402b-9d0f-71e38fe7f1c9" providerId="ADAL" clId="{9D6A6033-9D03-4F1A-A1CC-40D00A749E77}" dt="2021-06-07T10:10:21.809" v="2468" actId="1076"/>
        <pc:sldMkLst>
          <pc:docMk/>
          <pc:sldMk cId="3494927681" sldId="284"/>
        </pc:sldMkLst>
        <pc:spChg chg="del">
          <ac:chgData name="Luca Cerra" userId="b6688686-698f-402b-9d0f-71e38fe7f1c9" providerId="ADAL" clId="{9D6A6033-9D03-4F1A-A1CC-40D00A749E77}" dt="2021-06-07T10:02:41.874" v="2037" actId="478"/>
          <ac:spMkLst>
            <pc:docMk/>
            <pc:sldMk cId="3494927681" sldId="284"/>
            <ac:spMk id="7" creationId="{00000000-0000-0000-0000-000000000000}"/>
          </ac:spMkLst>
        </pc:spChg>
        <pc:spChg chg="add mod">
          <ac:chgData name="Luca Cerra" userId="b6688686-698f-402b-9d0f-71e38fe7f1c9" providerId="ADAL" clId="{9D6A6033-9D03-4F1A-A1CC-40D00A749E77}" dt="2021-06-07T10:10:21.809" v="2468" actId="1076"/>
          <ac:spMkLst>
            <pc:docMk/>
            <pc:sldMk cId="3494927681" sldId="284"/>
            <ac:spMk id="8" creationId="{E278A448-784A-446B-8652-1D49CFEFF10B}"/>
          </ac:spMkLst>
        </pc:spChg>
        <pc:spChg chg="add mod">
          <ac:chgData name="Luca Cerra" userId="b6688686-698f-402b-9d0f-71e38fe7f1c9" providerId="ADAL" clId="{9D6A6033-9D03-4F1A-A1CC-40D00A749E77}" dt="2021-06-07T10:10:17.643" v="2467" actId="1035"/>
          <ac:spMkLst>
            <pc:docMk/>
            <pc:sldMk cId="3494927681" sldId="284"/>
            <ac:spMk id="9" creationId="{97458C03-5474-4554-BC9C-6867FE165B3C}"/>
          </ac:spMkLst>
        </pc:spChg>
        <pc:spChg chg="add mod">
          <ac:chgData name="Luca Cerra" userId="b6688686-698f-402b-9d0f-71e38fe7f1c9" providerId="ADAL" clId="{9D6A6033-9D03-4F1A-A1CC-40D00A749E77}" dt="2021-06-07T10:10:17.643" v="2467" actId="1035"/>
          <ac:spMkLst>
            <pc:docMk/>
            <pc:sldMk cId="3494927681" sldId="284"/>
            <ac:spMk id="10" creationId="{038E7968-00E5-48A1-8981-5532D131A043}"/>
          </ac:spMkLst>
        </pc:spChg>
        <pc:spChg chg="mod">
          <ac:chgData name="Luca Cerra" userId="b6688686-698f-402b-9d0f-71e38fe7f1c9" providerId="ADAL" clId="{9D6A6033-9D03-4F1A-A1CC-40D00A749E77}" dt="2021-06-07T10:03:47.844" v="2076" actId="20577"/>
          <ac:spMkLst>
            <pc:docMk/>
            <pc:sldMk cId="3494927681" sldId="284"/>
            <ac:spMk id="13317" creationId="{00000000-0000-0000-0000-000000000000}"/>
          </ac:spMkLst>
        </pc:spChg>
      </pc:sldChg>
      <pc:sldChg chg="delSp modSp add mod">
        <pc:chgData name="Luca Cerra" userId="b6688686-698f-402b-9d0f-71e38fe7f1c9" providerId="ADAL" clId="{9D6A6033-9D03-4F1A-A1CC-40D00A749E77}" dt="2021-06-07T10:27:35.405" v="2727" actId="1035"/>
        <pc:sldMkLst>
          <pc:docMk/>
          <pc:sldMk cId="484801632" sldId="285"/>
        </pc:sldMkLst>
        <pc:spChg chg="mod">
          <ac:chgData name="Luca Cerra" userId="b6688686-698f-402b-9d0f-71e38fe7f1c9" providerId="ADAL" clId="{9D6A6033-9D03-4F1A-A1CC-40D00A749E77}" dt="2021-06-07T10:27:35.405" v="2727" actId="1035"/>
          <ac:spMkLst>
            <pc:docMk/>
            <pc:sldMk cId="484801632" sldId="285"/>
            <ac:spMk id="7" creationId="{00000000-0000-0000-0000-000000000000}"/>
          </ac:spMkLst>
        </pc:spChg>
        <pc:spChg chg="del">
          <ac:chgData name="Luca Cerra" userId="b6688686-698f-402b-9d0f-71e38fe7f1c9" providerId="ADAL" clId="{9D6A6033-9D03-4F1A-A1CC-40D00A749E77}" dt="2021-06-07T10:18:26.267" v="2555" actId="478"/>
          <ac:spMkLst>
            <pc:docMk/>
            <pc:sldMk cId="484801632" sldId="285"/>
            <ac:spMk id="8" creationId="{82BE5AE9-27C9-4835-89F1-7D81D35D23F2}"/>
          </ac:spMkLst>
        </pc:spChg>
        <pc:spChg chg="mod">
          <ac:chgData name="Luca Cerra" userId="b6688686-698f-402b-9d0f-71e38fe7f1c9" providerId="ADAL" clId="{9D6A6033-9D03-4F1A-A1CC-40D00A749E77}" dt="2021-06-07T10:27:22.058" v="2691" actId="20577"/>
          <ac:spMkLst>
            <pc:docMk/>
            <pc:sldMk cId="484801632" sldId="285"/>
            <ac:spMk id="9" creationId="{7BE85ACC-0372-4AB6-BBE1-A597CA76EAEA}"/>
          </ac:spMkLst>
        </pc:spChg>
        <pc:spChg chg="mod">
          <ac:chgData name="Luca Cerra" userId="b6688686-698f-402b-9d0f-71e38fe7f1c9" providerId="ADAL" clId="{9D6A6033-9D03-4F1A-A1CC-40D00A749E77}" dt="2021-06-07T10:12:42.181" v="2503" actId="20577"/>
          <ac:spMkLst>
            <pc:docMk/>
            <pc:sldMk cId="484801632" sldId="285"/>
            <ac:spMk id="13317" creationId="{00000000-0000-0000-0000-000000000000}"/>
          </ac:spMkLst>
        </pc:spChg>
      </pc:sldChg>
      <pc:sldChg chg="addSp delSp modSp add mod">
        <pc:chgData name="Luca Cerra" userId="b6688686-698f-402b-9d0f-71e38fe7f1c9" providerId="ADAL" clId="{9D6A6033-9D03-4F1A-A1CC-40D00A749E77}" dt="2021-06-07T13:28:05.009" v="3055" actId="113"/>
        <pc:sldMkLst>
          <pc:docMk/>
          <pc:sldMk cId="2630241536" sldId="286"/>
        </pc:sldMkLst>
        <pc:spChg chg="mod">
          <ac:chgData name="Luca Cerra" userId="b6688686-698f-402b-9d0f-71e38fe7f1c9" providerId="ADAL" clId="{9D6A6033-9D03-4F1A-A1CC-40D00A749E77}" dt="2021-06-07T13:28:05.009" v="3055" actId="113"/>
          <ac:spMkLst>
            <pc:docMk/>
            <pc:sldMk cId="2630241536" sldId="286"/>
            <ac:spMk id="7" creationId="{00000000-0000-0000-0000-000000000000}"/>
          </ac:spMkLst>
        </pc:spChg>
        <pc:spChg chg="add mod">
          <ac:chgData name="Luca Cerra" userId="b6688686-698f-402b-9d0f-71e38fe7f1c9" providerId="ADAL" clId="{9D6A6033-9D03-4F1A-A1CC-40D00A749E77}" dt="2021-06-07T13:27:59.966" v="3054" actId="1035"/>
          <ac:spMkLst>
            <pc:docMk/>
            <pc:sldMk cId="2630241536" sldId="286"/>
            <ac:spMk id="8" creationId="{013D9B75-6582-469F-AD42-8C0AD16C29D1}"/>
          </ac:spMkLst>
        </pc:spChg>
        <pc:spChg chg="del mod">
          <ac:chgData name="Luca Cerra" userId="b6688686-698f-402b-9d0f-71e38fe7f1c9" providerId="ADAL" clId="{9D6A6033-9D03-4F1A-A1CC-40D00A749E77}" dt="2021-06-07T13:26:43.545" v="2992" actId="478"/>
          <ac:spMkLst>
            <pc:docMk/>
            <pc:sldMk cId="2630241536" sldId="286"/>
            <ac:spMk id="9" creationId="{7BE85ACC-0372-4AB6-BBE1-A597CA76EAEA}"/>
          </ac:spMkLst>
        </pc:spChg>
        <pc:spChg chg="mod">
          <ac:chgData name="Luca Cerra" userId="b6688686-698f-402b-9d0f-71e38fe7f1c9" providerId="ADAL" clId="{9D6A6033-9D03-4F1A-A1CC-40D00A749E77}" dt="2021-06-07T13:16:46.246" v="2754" actId="313"/>
          <ac:spMkLst>
            <pc:docMk/>
            <pc:sldMk cId="2630241536" sldId="286"/>
            <ac:spMk id="13317" creationId="{00000000-0000-0000-0000-000000000000}"/>
          </ac:spMkLst>
        </pc:spChg>
      </pc:sldChg>
      <pc:sldChg chg="modSp add mod">
        <pc:chgData name="Luca Cerra" userId="b6688686-698f-402b-9d0f-71e38fe7f1c9" providerId="ADAL" clId="{9D6A6033-9D03-4F1A-A1CC-40D00A749E77}" dt="2021-06-07T13:56:27.538" v="3401"/>
        <pc:sldMkLst>
          <pc:docMk/>
          <pc:sldMk cId="2254991827" sldId="287"/>
        </pc:sldMkLst>
        <pc:spChg chg="mod">
          <ac:chgData name="Luca Cerra" userId="b6688686-698f-402b-9d0f-71e38fe7f1c9" providerId="ADAL" clId="{9D6A6033-9D03-4F1A-A1CC-40D00A749E77}" dt="2021-06-07T13:56:27.538" v="3401"/>
          <ac:spMkLst>
            <pc:docMk/>
            <pc:sldMk cId="2254991827" sldId="287"/>
            <ac:spMk id="7" creationId="{00000000-0000-0000-0000-000000000000}"/>
          </ac:spMkLst>
        </pc:spChg>
        <pc:graphicFrameChg chg="mod modGraphic">
          <ac:chgData name="Luca Cerra" userId="b6688686-698f-402b-9d0f-71e38fe7f1c9" providerId="ADAL" clId="{9D6A6033-9D03-4F1A-A1CC-40D00A749E77}" dt="2021-06-07T13:42:09.433" v="3241" actId="255"/>
          <ac:graphicFrameMkLst>
            <pc:docMk/>
            <pc:sldMk cId="2254991827" sldId="287"/>
            <ac:graphicFrameMk id="2" creationId="{59254E02-CCAA-430A-B62C-09B9760C339F}"/>
          </ac:graphicFrameMkLst>
        </pc:graphicFrameChg>
      </pc:sldChg>
      <pc:sldChg chg="modSp add mod">
        <pc:chgData name="Luca Cerra" userId="b6688686-698f-402b-9d0f-71e38fe7f1c9" providerId="ADAL" clId="{9D6A6033-9D03-4F1A-A1CC-40D00A749E77}" dt="2021-06-07T14:26:27.501" v="3636"/>
        <pc:sldMkLst>
          <pc:docMk/>
          <pc:sldMk cId="1903381549" sldId="288"/>
        </pc:sldMkLst>
        <pc:spChg chg="mod">
          <ac:chgData name="Luca Cerra" userId="b6688686-698f-402b-9d0f-71e38fe7f1c9" providerId="ADAL" clId="{9D6A6033-9D03-4F1A-A1CC-40D00A749E77}" dt="2021-06-07T13:57:00.495" v="3407" actId="11"/>
          <ac:spMkLst>
            <pc:docMk/>
            <pc:sldMk cId="1903381549" sldId="288"/>
            <ac:spMk id="7" creationId="{00000000-0000-0000-0000-000000000000}"/>
          </ac:spMkLst>
        </pc:spChg>
        <pc:graphicFrameChg chg="mod modGraphic">
          <ac:chgData name="Luca Cerra" userId="b6688686-698f-402b-9d0f-71e38fe7f1c9" providerId="ADAL" clId="{9D6A6033-9D03-4F1A-A1CC-40D00A749E77}" dt="2021-06-07T14:26:27.501" v="3636"/>
          <ac:graphicFrameMkLst>
            <pc:docMk/>
            <pc:sldMk cId="1903381549" sldId="288"/>
            <ac:graphicFrameMk id="2" creationId="{59254E02-CCAA-430A-B62C-09B9760C339F}"/>
          </ac:graphicFrameMkLst>
        </pc:graphicFrameChg>
      </pc:sldChg>
      <pc:sldChg chg="addSp delSp modSp add mod">
        <pc:chgData name="Luca Cerra" userId="b6688686-698f-402b-9d0f-71e38fe7f1c9" providerId="ADAL" clId="{9D6A6033-9D03-4F1A-A1CC-40D00A749E77}" dt="2021-06-08T11:11:47.290" v="4690" actId="20577"/>
        <pc:sldMkLst>
          <pc:docMk/>
          <pc:sldMk cId="3407987344" sldId="289"/>
        </pc:sldMkLst>
        <pc:spChg chg="del">
          <ac:chgData name="Luca Cerra" userId="b6688686-698f-402b-9d0f-71e38fe7f1c9" providerId="ADAL" clId="{9D6A6033-9D03-4F1A-A1CC-40D00A749E77}" dt="2021-06-07T14:24:45.909" v="3628" actId="478"/>
          <ac:spMkLst>
            <pc:docMk/>
            <pc:sldMk cId="3407987344" sldId="289"/>
            <ac:spMk id="7" creationId="{00000000-0000-0000-0000-000000000000}"/>
          </ac:spMkLst>
        </pc:spChg>
        <pc:spChg chg="mod">
          <ac:chgData name="Luca Cerra" userId="b6688686-698f-402b-9d0f-71e38fe7f1c9" providerId="ADAL" clId="{9D6A6033-9D03-4F1A-A1CC-40D00A749E77}" dt="2021-06-08T11:11:47.290" v="4690" actId="20577"/>
          <ac:spMkLst>
            <pc:docMk/>
            <pc:sldMk cId="3407987344" sldId="289"/>
            <ac:spMk id="13317" creationId="{00000000-0000-0000-0000-000000000000}"/>
          </ac:spMkLst>
        </pc:spChg>
        <pc:graphicFrameChg chg="add mod modGraphic">
          <ac:chgData name="Luca Cerra" userId="b6688686-698f-402b-9d0f-71e38fe7f1c9" providerId="ADAL" clId="{9D6A6033-9D03-4F1A-A1CC-40D00A749E77}" dt="2021-06-08T11:08:52.117" v="4612" actId="572"/>
          <ac:graphicFrameMkLst>
            <pc:docMk/>
            <pc:sldMk cId="3407987344" sldId="289"/>
            <ac:graphicFrameMk id="2" creationId="{21EEA337-7328-441E-9C05-743D86888F4E}"/>
          </ac:graphicFrameMkLst>
        </pc:graphicFrameChg>
      </pc:sldChg>
      <pc:sldChg chg="addSp delSp modSp add mod ord">
        <pc:chgData name="Luca Cerra" userId="b6688686-698f-402b-9d0f-71e38fe7f1c9" providerId="ADAL" clId="{9D6A6033-9D03-4F1A-A1CC-40D00A749E77}" dt="2021-06-08T11:12:04.642" v="4697" actId="20577"/>
        <pc:sldMkLst>
          <pc:docMk/>
          <pc:sldMk cId="2590608514" sldId="290"/>
        </pc:sldMkLst>
        <pc:spChg chg="del">
          <ac:chgData name="Luca Cerra" userId="b6688686-698f-402b-9d0f-71e38fe7f1c9" providerId="ADAL" clId="{9D6A6033-9D03-4F1A-A1CC-40D00A749E77}" dt="2021-06-08T07:54:53.105" v="3727" actId="478"/>
          <ac:spMkLst>
            <pc:docMk/>
            <pc:sldMk cId="2590608514" sldId="290"/>
            <ac:spMk id="7" creationId="{00000000-0000-0000-0000-000000000000}"/>
          </ac:spMkLst>
        </pc:spChg>
        <pc:spChg chg="mod">
          <ac:chgData name="Luca Cerra" userId="b6688686-698f-402b-9d0f-71e38fe7f1c9" providerId="ADAL" clId="{9D6A6033-9D03-4F1A-A1CC-40D00A749E77}" dt="2021-06-08T11:12:04.642" v="4697" actId="20577"/>
          <ac:spMkLst>
            <pc:docMk/>
            <pc:sldMk cId="2590608514" sldId="290"/>
            <ac:spMk id="13317" creationId="{00000000-0000-0000-0000-000000000000}"/>
          </ac:spMkLst>
        </pc:spChg>
        <pc:graphicFrameChg chg="add mod modGraphic">
          <ac:chgData name="Luca Cerra" userId="b6688686-698f-402b-9d0f-71e38fe7f1c9" providerId="ADAL" clId="{9D6A6033-9D03-4F1A-A1CC-40D00A749E77}" dt="2021-06-08T08:31:58.033" v="3801" actId="13926"/>
          <ac:graphicFrameMkLst>
            <pc:docMk/>
            <pc:sldMk cId="2590608514" sldId="290"/>
            <ac:graphicFrameMk id="2" creationId="{B4CE9F56-72F9-4F00-B2EE-415C377088D3}"/>
          </ac:graphicFrameMkLst>
        </pc:graphicFrameChg>
      </pc:sldChg>
      <pc:sldChg chg="modSp add mod ord">
        <pc:chgData name="Luca Cerra" userId="b6688686-698f-402b-9d0f-71e38fe7f1c9" providerId="ADAL" clId="{9D6A6033-9D03-4F1A-A1CC-40D00A749E77}" dt="2021-06-08T11:18:22.306" v="4736" actId="20577"/>
        <pc:sldMkLst>
          <pc:docMk/>
          <pc:sldMk cId="647320318" sldId="291"/>
        </pc:sldMkLst>
        <pc:spChg chg="mod">
          <ac:chgData name="Luca Cerra" userId="b6688686-698f-402b-9d0f-71e38fe7f1c9" providerId="ADAL" clId="{9D6A6033-9D03-4F1A-A1CC-40D00A749E77}" dt="2021-06-08T11:18:22.306" v="4736" actId="20577"/>
          <ac:spMkLst>
            <pc:docMk/>
            <pc:sldMk cId="647320318" sldId="291"/>
            <ac:spMk id="7" creationId="{00000000-0000-0000-0000-000000000000}"/>
          </ac:spMkLst>
        </pc:spChg>
        <pc:spChg chg="mod">
          <ac:chgData name="Luca Cerra" userId="b6688686-698f-402b-9d0f-71e38fe7f1c9" providerId="ADAL" clId="{9D6A6033-9D03-4F1A-A1CC-40D00A749E77}" dt="2021-06-08T11:17:41.225" v="4699"/>
          <ac:spMkLst>
            <pc:docMk/>
            <pc:sldMk cId="647320318" sldId="291"/>
            <ac:spMk id="13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0B533D9-A2E3-4049-87FC-7CA02BC3104A}" type="datetimeFigureOut">
              <a:rPr lang="it-IT"/>
              <a:pPr>
                <a:defRPr/>
              </a:pPr>
              <a:t>21/10/2021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84DF43-916F-4DE9-BB67-F917DF63D2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44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162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95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974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2650" r="6349" b="34967"/>
          <a:stretch>
            <a:fillRect/>
          </a:stretch>
        </p:blipFill>
        <p:spPr bwMode="auto">
          <a:xfrm>
            <a:off x="6082905" y="130175"/>
            <a:ext cx="2883694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7"/>
          <p:cNvGrpSpPr>
            <a:grpSpLocks/>
          </p:cNvGrpSpPr>
          <p:nvPr userDrawn="1"/>
        </p:nvGrpSpPr>
        <p:grpSpPr bwMode="auto">
          <a:xfrm>
            <a:off x="247650" y="4154750"/>
            <a:ext cx="4094560" cy="1438016"/>
            <a:chOff x="4892040" y="4370832"/>
            <a:chExt cx="1441704" cy="505968"/>
          </a:xfrm>
        </p:grpSpPr>
        <p:pic>
          <p:nvPicPr>
            <p:cNvPr id="8" name="Immagin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40" y="4370832"/>
              <a:ext cx="1441704" cy="50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40" y="4370832"/>
              <a:ext cx="1441704" cy="50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C:\Users\pucciariellomle\Desktop\PON_GOV\CReIAMO-PA\COMUNICAZIONE\NUOVO_LOGO_SOGESID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7" y="5888041"/>
            <a:ext cx="97869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4" y="5475291"/>
            <a:ext cx="5579269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7350" y="571502"/>
            <a:ext cx="7200900" cy="1661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57350" y="2308860"/>
            <a:ext cx="7200900" cy="16154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5" name="Segnaposto contenuto 14"/>
          <p:cNvSpPr>
            <a:spLocks noGrp="1"/>
          </p:cNvSpPr>
          <p:nvPr>
            <p:ph sz="quarter" idx="11"/>
          </p:nvPr>
        </p:nvSpPr>
        <p:spPr>
          <a:xfrm>
            <a:off x="4450557" y="130178"/>
            <a:ext cx="440769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500"/>
            </a:lvl1pPr>
            <a:lvl2pPr marL="342900" indent="0" algn="r">
              <a:buNone/>
              <a:defRPr sz="1350"/>
            </a:lvl2pPr>
            <a:lvl3pPr marL="685800" indent="0" algn="r">
              <a:buNone/>
              <a:defRPr sz="1200"/>
            </a:lvl3pPr>
            <a:lvl4pPr marL="1028700" indent="0" algn="r">
              <a:buNone/>
              <a:defRPr sz="1050"/>
            </a:lvl4pPr>
            <a:lvl5pPr marL="1371600" indent="0" algn="r">
              <a:buNone/>
              <a:defRPr sz="105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contenuto 16"/>
          <p:cNvSpPr>
            <a:spLocks noGrp="1"/>
          </p:cNvSpPr>
          <p:nvPr>
            <p:ph sz="quarter" idx="12"/>
          </p:nvPr>
        </p:nvSpPr>
        <p:spPr>
          <a:xfrm>
            <a:off x="1657350" y="130178"/>
            <a:ext cx="268486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665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04EFF-C2A0-4056-9965-C1677886AF3B}" type="datetimeFigureOut">
              <a:rPr lang="it-IT" smtClean="0"/>
              <a:pPr>
                <a:defRPr/>
              </a:pPr>
              <a:t>21/10/2021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0C75-8906-4329-AF77-65CD5846B74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7" name="Immagine 3" descr="A4_vert-orizz.ai">
            <a:extLst>
              <a:ext uri="{FF2B5EF4-FFF2-40B4-BE49-F238E27FC236}">
                <a16:creationId xmlns:a16="http://schemas.microsoft.com/office/drawing/2014/main" id="{9C5E451F-50D2-48B1-BE3D-E8F5C8334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5"/>
          <a:stretch>
            <a:fillRect/>
          </a:stretch>
        </p:blipFill>
        <p:spPr bwMode="auto">
          <a:xfrm>
            <a:off x="0" y="-257531"/>
            <a:ext cx="9151938" cy="11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2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FDE00-36E1-4259-B283-C92BBCCD4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/>
          <a:stretch>
            <a:fillRect/>
          </a:stretch>
        </p:blipFill>
        <p:spPr bwMode="auto">
          <a:xfrm>
            <a:off x="4443414" y="-1225550"/>
            <a:ext cx="4732735" cy="97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44572B-67B5-4CFA-915B-9626518DB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089651"/>
            <a:ext cx="16466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40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1BF6E-8F1B-41FC-8637-29B9C1CF44CF}" type="datetimeFigureOut">
              <a:rPr lang="it-IT" smtClean="0"/>
              <a:pPr>
                <a:defRPr/>
              </a:pPr>
              <a:t>21/10/2021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14964-E69E-4382-BF78-A3FFA03B8FB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AAB87D-45B0-470E-94EF-4187B5E9D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2650" r="6349" b="34967"/>
          <a:stretch>
            <a:fillRect/>
          </a:stretch>
        </p:blipFill>
        <p:spPr bwMode="auto">
          <a:xfrm>
            <a:off x="6082905" y="130175"/>
            <a:ext cx="2883694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4102AB4-117F-4172-B167-C509E2635E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5910263"/>
            <a:ext cx="16466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27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6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153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83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21/10/2021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graphicFrame>
        <p:nvGraphicFramePr>
          <p:cNvPr id="10" name="Google Shape;10;p1">
            <a:extLst>
              <a:ext uri="{FF2B5EF4-FFF2-40B4-BE49-F238E27FC236}">
                <a16:creationId xmlns:a16="http://schemas.microsoft.com/office/drawing/2014/main" id="{684187C5-F774-4DD1-94C7-8CB2B1AE656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35032943"/>
              </p:ext>
            </p:extLst>
          </p:nvPr>
        </p:nvGraphicFramePr>
        <p:xfrm>
          <a:off x="0" y="6492230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hyperlink" Target="https://www.instagram.com/gppstrea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b.me/gppstream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twitter.com/GppStream" TargetMode="External"/><Relationship Id="rId10" Type="http://schemas.openxmlformats.org/officeDocument/2006/relationships/hyperlink" Target="https://www.instagram.com/gppstream/" TargetMode="External"/><Relationship Id="rId4" Type="http://schemas.openxmlformats.org/officeDocument/2006/relationships/hyperlink" Target="mailto:mt.marcelli@lazioinnova.it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1">
            <a:extLst>
              <a:ext uri="{FF2B5EF4-FFF2-40B4-BE49-F238E27FC236}">
                <a16:creationId xmlns:a16="http://schemas.microsoft.com/office/drawing/2014/main" id="{1A70DF21-5518-47D0-9947-198B027C7D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7033" y="809892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03722" y="3770720"/>
            <a:ext cx="7615698" cy="7824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b="1" i="1" dirty="0"/>
              <a:t>L’osservatorio degli appalti verdi</a:t>
            </a:r>
          </a:p>
          <a:p>
            <a:pPr marL="0" indent="0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Risultati del monitoraggio civico 2021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3" descr="E:\Proposals\Interreg Europe\2017\GPP-STREAM\Примерни Комуник Планове\GPP-Stream LOGO\GPP-STREAM_EU_FLAG.png">
            <a:extLst>
              <a:ext uri="{FF2B5EF4-FFF2-40B4-BE49-F238E27FC236}">
                <a16:creationId xmlns:a16="http://schemas.microsoft.com/office/drawing/2014/main" id="{A2240BF7-4A83-4048-B518-945E7D28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1" y="988645"/>
            <a:ext cx="4490572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ACAA63-F0C3-4F2C-8BEC-69972254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98" y="3939002"/>
            <a:ext cx="2411122" cy="614143"/>
          </a:xfrm>
          <a:prstGeom prst="rect">
            <a:avLst/>
          </a:prstGeom>
        </p:spPr>
      </p:pic>
      <p:sp>
        <p:nvSpPr>
          <p:cNvPr id="11" name="Google Shape;146;p32">
            <a:extLst>
              <a:ext uri="{FF2B5EF4-FFF2-40B4-BE49-F238E27FC236}">
                <a16:creationId xmlns:a16="http://schemas.microsoft.com/office/drawing/2014/main" id="{A4C49A79-EABE-4C43-BB6D-2D1BEC323985}"/>
              </a:ext>
            </a:extLst>
          </p:cNvPr>
          <p:cNvSpPr txBox="1">
            <a:spLocks/>
          </p:cNvSpPr>
          <p:nvPr/>
        </p:nvSpPr>
        <p:spPr>
          <a:xfrm>
            <a:off x="587473" y="532456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Cognome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47;p32">
            <a:extLst>
              <a:ext uri="{FF2B5EF4-FFF2-40B4-BE49-F238E27FC236}">
                <a16:creationId xmlns:a16="http://schemas.microsoft.com/office/drawing/2014/main" id="{1579B12A-3040-428B-B843-17AEB665E47C}"/>
              </a:ext>
            </a:extLst>
          </p:cNvPr>
          <p:cNvSpPr txBox="1">
            <a:spLocks/>
          </p:cNvSpPr>
          <p:nvPr/>
        </p:nvSpPr>
        <p:spPr>
          <a:xfrm>
            <a:off x="347663" y="5596057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lang="en-GB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6;p32">
            <a:extLst>
              <a:ext uri="{FF2B5EF4-FFF2-40B4-BE49-F238E27FC236}">
                <a16:creationId xmlns:a16="http://schemas.microsoft.com/office/drawing/2014/main" id="{E36C8AEB-F4B6-4C38-A113-AD1F2553737C}"/>
              </a:ext>
            </a:extLst>
          </p:cNvPr>
          <p:cNvSpPr txBox="1">
            <a:spLocks/>
          </p:cNvSpPr>
          <p:nvPr/>
        </p:nvSpPr>
        <p:spPr>
          <a:xfrm>
            <a:off x="7109209" y="6064755"/>
            <a:ext cx="1858209" cy="3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Ottobre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2020228"/>
            <a:ext cx="768672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800" dirty="0">
                <a:latin typeface="+mn-lt"/>
              </a:rPr>
              <a:t>L’attenzione è stata focalizzata sui Comuni con più di 15.000 abitanti, escludendo i Comuni Capoluogo ai quali è stato dedicato capitolo apposito.</a:t>
            </a:r>
          </a:p>
          <a:p>
            <a:pPr algn="just">
              <a:defRPr/>
            </a:pPr>
            <a:r>
              <a:rPr lang="it-IT" sz="1800" dirty="0">
                <a:latin typeface="+mn-lt"/>
              </a:rPr>
              <a:t>Hanno risposto al questionario </a:t>
            </a:r>
            <a:r>
              <a:rPr lang="it-IT" sz="4000" b="1" dirty="0">
                <a:solidFill>
                  <a:srgbClr val="00B050"/>
                </a:solidFill>
                <a:latin typeface="+mn-lt"/>
              </a:rPr>
              <a:t>238</a:t>
            </a:r>
            <a:r>
              <a:rPr lang="it-IT" sz="1800" dirty="0">
                <a:latin typeface="+mn-lt"/>
              </a:rPr>
              <a:t> Comuni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NEI COMUNI «RICICLONI»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3D9B75-6582-469F-AD42-8C0AD16C29D1}"/>
              </a:ext>
            </a:extLst>
          </p:cNvPr>
          <p:cNvSpPr txBox="1"/>
          <p:nvPr/>
        </p:nvSpPr>
        <p:spPr>
          <a:xfrm>
            <a:off x="1184615" y="3418398"/>
            <a:ext cx="768672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CONOSCENZA DEL GPP</a:t>
            </a:r>
          </a:p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b="1" dirty="0"/>
              <a:t>71 % </a:t>
            </a:r>
            <a:r>
              <a:rPr lang="it-IT" dirty="0"/>
              <a:t>Comuni a livello nazionale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97,7 </a:t>
            </a:r>
            <a:r>
              <a:rPr lang="it-IT" sz="1800" dirty="0">
                <a:latin typeface="+mn-lt"/>
              </a:rPr>
              <a:t>Comuni Mezzogiorno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b="1" dirty="0"/>
              <a:t>90,9 </a:t>
            </a:r>
            <a:r>
              <a:rPr lang="it-IT" dirty="0"/>
              <a:t>Comuni Centro Italia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63,3 </a:t>
            </a:r>
            <a:r>
              <a:rPr lang="it-IT" sz="1800" dirty="0">
                <a:latin typeface="+mn-lt"/>
              </a:rPr>
              <a:t>Comuni Regioni Settentrionali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Nel 2019 </a:t>
            </a:r>
            <a:r>
              <a:rPr lang="it-IT" sz="1800" dirty="0">
                <a:latin typeface="+mn-lt"/>
              </a:rPr>
              <a:t>solo nelle regioni centrali la maggioranza dei Comuni (</a:t>
            </a:r>
            <a:r>
              <a:rPr lang="it-IT" sz="1800" b="1" dirty="0">
                <a:latin typeface="+mn-lt"/>
              </a:rPr>
              <a:t>46%</a:t>
            </a:r>
            <a:r>
              <a:rPr lang="it-IT" sz="1800" dirty="0">
                <a:latin typeface="+mn-lt"/>
              </a:rPr>
              <a:t>) conosceva il GPP e i CAM. Al Nord era pari al </a:t>
            </a:r>
            <a:r>
              <a:rPr lang="it-IT" sz="1800" b="1" dirty="0">
                <a:latin typeface="+mn-lt"/>
              </a:rPr>
              <a:t>47,3%</a:t>
            </a:r>
            <a:r>
              <a:rPr lang="it-IT" sz="1800" dirty="0">
                <a:latin typeface="+mn-lt"/>
              </a:rPr>
              <a:t> e al Sud al </a:t>
            </a:r>
            <a:r>
              <a:rPr lang="it-IT" sz="1800" b="1" dirty="0">
                <a:latin typeface="+mn-lt"/>
              </a:rPr>
              <a:t>43%</a:t>
            </a:r>
            <a:r>
              <a:rPr lang="it-IT" sz="1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56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NEI COMUNI «RICICLONI»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BCB8426-1AD6-4570-BBC2-47DF7F351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17713"/>
              </p:ext>
            </p:extLst>
          </p:nvPr>
        </p:nvGraphicFramePr>
        <p:xfrm>
          <a:off x="1538868" y="1631196"/>
          <a:ext cx="6400800" cy="452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8009">
                  <a:extLst>
                    <a:ext uri="{9D8B030D-6E8A-4147-A177-3AD203B41FA5}">
                      <a16:colId xmlns:a16="http://schemas.microsoft.com/office/drawing/2014/main" val="853295379"/>
                    </a:ext>
                  </a:extLst>
                </a:gridCol>
                <a:gridCol w="1932791">
                  <a:extLst>
                    <a:ext uri="{9D8B030D-6E8A-4147-A177-3AD203B41FA5}">
                      <a16:colId xmlns:a16="http://schemas.microsoft.com/office/drawing/2014/main" val="1457262826"/>
                    </a:ext>
                  </a:extLst>
                </a:gridCol>
              </a:tblGrid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CAM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Anno 2020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9125909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Carta grafica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51,3%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9853202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Carta in risme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46,2%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5336243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Servizi di pulizia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0888440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Illuminazione pubblica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1665776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Cartucce toner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7274500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Gestione del verde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43,7%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972139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Prodotti elettronici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42,4%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1128218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Stampanti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42,0%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1741485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Gestione rifiuti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39,5%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7809670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Ristorazione collettiva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38,3%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5870159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Arredo urbano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35,3%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563049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Servizi energetici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34,9%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8751825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Edilizia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31,9%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800079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Arredi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31,5%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4711450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Calzature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28,8%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9895302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Divise (tessili)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24,4%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8131990"/>
                  </a:ext>
                </a:extLst>
              </a:tr>
              <a:tr h="199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Veicoli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19,7%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935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9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2020228"/>
            <a:ext cx="76867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800" dirty="0">
                <a:latin typeface="+mn-lt"/>
              </a:rPr>
              <a:t>L’invito a partecipare all’indagine è stato rivolto a </a:t>
            </a:r>
            <a:r>
              <a:rPr lang="it-IT" sz="4000" b="1" dirty="0">
                <a:solidFill>
                  <a:srgbClr val="00B050"/>
                </a:solidFill>
                <a:latin typeface="+mn-lt"/>
              </a:rPr>
              <a:t>114</a:t>
            </a:r>
            <a:r>
              <a:rPr lang="it-IT" sz="1800" dirty="0">
                <a:latin typeface="+mn-lt"/>
              </a:rPr>
              <a:t> ASL.</a:t>
            </a:r>
          </a:p>
          <a:p>
            <a:pPr algn="just">
              <a:defRPr/>
            </a:pPr>
            <a:r>
              <a:rPr lang="it-IT" sz="1800" dirty="0">
                <a:latin typeface="+mn-lt"/>
              </a:rPr>
              <a:t>Solo </a:t>
            </a:r>
            <a:r>
              <a:rPr lang="it-IT" sz="4000" b="1" dirty="0">
                <a:solidFill>
                  <a:srgbClr val="00B050"/>
                </a:solidFill>
                <a:latin typeface="+mn-lt"/>
              </a:rPr>
              <a:t>40</a:t>
            </a:r>
            <a:r>
              <a:rPr lang="it-IT" sz="1800" dirty="0">
                <a:latin typeface="+mn-lt"/>
              </a:rPr>
              <a:t> questionari sono stati compilati (35% del campione nazionale).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DEI CAM NELLE ASL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3D9B75-6582-469F-AD42-8C0AD16C29D1}"/>
              </a:ext>
            </a:extLst>
          </p:cNvPr>
          <p:cNvSpPr txBox="1"/>
          <p:nvPr/>
        </p:nvSpPr>
        <p:spPr>
          <a:xfrm>
            <a:off x="1340732" y="3986446"/>
            <a:ext cx="768672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CONOSCENZA DEL GPP</a:t>
            </a:r>
          </a:p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3 </a:t>
            </a:r>
            <a:r>
              <a:rPr lang="it-IT" sz="1800" dirty="0">
                <a:latin typeface="+mn-lt"/>
              </a:rPr>
              <a:t>ASL</a:t>
            </a:r>
            <a:r>
              <a:rPr lang="it-IT" sz="1800" b="1" dirty="0">
                <a:latin typeface="+mn-lt"/>
              </a:rPr>
              <a:t> </a:t>
            </a:r>
            <a:r>
              <a:rPr lang="it-IT" sz="1800" dirty="0">
                <a:latin typeface="+mn-lt"/>
              </a:rPr>
              <a:t>applicano i CAM nel 100% delle procedure di acquisto.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b="1" dirty="0"/>
              <a:t>9 </a:t>
            </a:r>
            <a:r>
              <a:rPr lang="it-IT" dirty="0"/>
              <a:t>ASL</a:t>
            </a:r>
            <a:r>
              <a:rPr lang="it-IT" b="1" dirty="0"/>
              <a:t> </a:t>
            </a:r>
            <a:r>
              <a:rPr lang="it-IT" dirty="0"/>
              <a:t>applicano i CAM nell’80%.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latin typeface="+mn-lt"/>
              </a:rPr>
              <a:t>Il </a:t>
            </a:r>
            <a:r>
              <a:rPr lang="it-IT" sz="1800" b="1" dirty="0">
                <a:latin typeface="+mn-lt"/>
              </a:rPr>
              <a:t>92,5% </a:t>
            </a:r>
            <a:r>
              <a:rPr lang="it-IT" sz="1800" dirty="0">
                <a:latin typeface="+mn-lt"/>
              </a:rPr>
              <a:t>delle ASL conosce il GPP.</a:t>
            </a:r>
          </a:p>
        </p:txBody>
      </p:sp>
    </p:spTree>
    <p:extLst>
      <p:ext uri="{BB962C8B-B14F-4D97-AF65-F5344CB8AC3E}">
        <p14:creationId xmlns:p14="http://schemas.microsoft.com/office/powerpoint/2010/main" val="341943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DEI CAM NELLE ASL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3B16C3B-EAFC-45F8-8B20-3A70C7EF4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22516"/>
              </p:ext>
            </p:extLst>
          </p:nvPr>
        </p:nvGraphicFramePr>
        <p:xfrm>
          <a:off x="1572322" y="1967570"/>
          <a:ext cx="6278137" cy="374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2386">
                  <a:extLst>
                    <a:ext uri="{9D8B030D-6E8A-4147-A177-3AD203B41FA5}">
                      <a16:colId xmlns:a16="http://schemas.microsoft.com/office/drawing/2014/main" val="1635724609"/>
                    </a:ext>
                  </a:extLst>
                </a:gridCol>
                <a:gridCol w="1895751">
                  <a:extLst>
                    <a:ext uri="{9D8B030D-6E8A-4147-A177-3AD203B41FA5}">
                      <a16:colId xmlns:a16="http://schemas.microsoft.com/office/drawing/2014/main" val="1562551481"/>
                    </a:ext>
                  </a:extLst>
                </a:gridCol>
              </a:tblGrid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CAM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Anno 2020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988349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Prodotti elettronici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71,4%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9637924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Carta in risme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68,0%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379003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Stampanti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50,0%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7547032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Servizi energetici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48,5%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826290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Edilizia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48,3%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5522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Arredi per interni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44,0%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2124418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Carta per copie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40,0%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2170552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Calzature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35,0%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2421169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Cartucce e toner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24,2%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341020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Veicoli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19,1%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378897"/>
                  </a:ext>
                </a:extLst>
              </a:tr>
              <a:tr h="2455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Tessili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13,6%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832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9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1680865"/>
            <a:ext cx="7922394" cy="12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IN BASE ALLE A QUANTO DICHIARATO LE MAGGIORI DIFFICOLTÀ NELL’ATTUAZIONE DEI CAM RISULTANO ESSERE:</a:t>
            </a:r>
          </a:p>
          <a:p>
            <a:pPr marL="9315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altLang="it-IT" sz="2800" b="1" dirty="0">
                <a:latin typeface="+mn-lt"/>
              </a:rPr>
              <a:t>MANCANZA DI FORMAZIONE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PRINCIPALI CRITICITÀ RISCONTRATE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4BCEFAD0-3D67-4947-8D35-943F64DF6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47154"/>
              </p:ext>
            </p:extLst>
          </p:nvPr>
        </p:nvGraphicFramePr>
        <p:xfrm>
          <a:off x="1088796" y="3282006"/>
          <a:ext cx="6966408" cy="254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319">
                  <a:extLst>
                    <a:ext uri="{9D8B030D-6E8A-4147-A177-3AD203B41FA5}">
                      <a16:colId xmlns:a16="http://schemas.microsoft.com/office/drawing/2014/main" val="1915206856"/>
                    </a:ext>
                  </a:extLst>
                </a:gridCol>
                <a:gridCol w="2375089">
                  <a:extLst>
                    <a:ext uri="{9D8B030D-6E8A-4147-A177-3AD203B41FA5}">
                      <a16:colId xmlns:a16="http://schemas.microsoft.com/office/drawing/2014/main" val="709651633"/>
                    </a:ext>
                  </a:extLst>
                </a:gridCol>
              </a:tblGrid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b="0" dirty="0">
                          <a:solidFill>
                            <a:sysClr val="windowText" lastClr="000000"/>
                          </a:solidFill>
                        </a:rPr>
                        <a:t>COMUNI CAPOLUOGO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B050"/>
                          </a:solidFill>
                        </a:rPr>
                        <a:t>25,5 %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22596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ENTI GESTORI DELLE AA.PP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30,6 %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329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COMUNI RICICLONI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24,8 %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0107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ASL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50 %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18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1680865"/>
            <a:ext cx="7922394" cy="12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IN BASE ALLE A QUANTO DICHIARATO LE MAGGIORI DIFFICOLTÀ NELL’ATTUAZIONE DEI CAM RISULTANO ESSERE:</a:t>
            </a:r>
          </a:p>
          <a:p>
            <a:pPr marL="264600" indent="-514350" algn="just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it-IT" altLang="it-IT" sz="2800" b="1" dirty="0">
                <a:latin typeface="+mn-lt"/>
              </a:rPr>
              <a:t>DIFFICOLTÀ NELLA STESURA DEI BANDI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PRINCIPALI CRITICITÀ RISCONTRATE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id="{CAB05FAF-DFE1-48BE-B453-E549CF449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8136"/>
              </p:ext>
            </p:extLst>
          </p:nvPr>
        </p:nvGraphicFramePr>
        <p:xfrm>
          <a:off x="1088796" y="3200450"/>
          <a:ext cx="6966408" cy="254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319">
                  <a:extLst>
                    <a:ext uri="{9D8B030D-6E8A-4147-A177-3AD203B41FA5}">
                      <a16:colId xmlns:a16="http://schemas.microsoft.com/office/drawing/2014/main" val="1915206856"/>
                    </a:ext>
                  </a:extLst>
                </a:gridCol>
                <a:gridCol w="2375089">
                  <a:extLst>
                    <a:ext uri="{9D8B030D-6E8A-4147-A177-3AD203B41FA5}">
                      <a16:colId xmlns:a16="http://schemas.microsoft.com/office/drawing/2014/main" val="709651633"/>
                    </a:ext>
                  </a:extLst>
                </a:gridCol>
              </a:tblGrid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b="0" dirty="0">
                          <a:solidFill>
                            <a:sysClr val="windowText" lastClr="000000"/>
                          </a:solidFill>
                        </a:rPr>
                        <a:t>COMUNI CAPOLUOGO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B050"/>
                          </a:solidFill>
                        </a:rPr>
                        <a:t>23,3 %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22596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ENTI GESTORI DELLE AA.PP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41,8 %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329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COMUNI RICICLONI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26,9 %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0107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ASL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35 %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9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1680865"/>
            <a:ext cx="7922394" cy="12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IN BASE ALLE A QUANTO DICHIARATO LE MAGGIORI DIFFICOLTÀ NELL’ATTUAZIONE DEI CAM RISULTANO ESSERE:</a:t>
            </a:r>
          </a:p>
          <a:p>
            <a:pPr marL="264600" indent="-514350" algn="just">
              <a:lnSpc>
                <a:spcPct val="150000"/>
              </a:lnSpc>
              <a:buFont typeface="+mj-lt"/>
              <a:buAutoNum type="arabicPeriod" startAt="3"/>
              <a:defRPr/>
            </a:pPr>
            <a:r>
              <a:rPr lang="it-IT" altLang="it-IT" sz="2800" b="1" dirty="0">
                <a:latin typeface="+mn-lt"/>
              </a:rPr>
              <a:t>ASSENZA DI IMPRESE </a:t>
            </a:r>
            <a:r>
              <a:rPr lang="it-IT" altLang="it-IT" sz="1800" dirty="0">
                <a:latin typeface="+mn-lt"/>
              </a:rPr>
              <a:t>con i requisiti previsti dai CAM 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PRINCIPALI CRITICITÀ RISCONTRATE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8" name="Tabella 3">
            <a:extLst>
              <a:ext uri="{FF2B5EF4-FFF2-40B4-BE49-F238E27FC236}">
                <a16:creationId xmlns:a16="http://schemas.microsoft.com/office/drawing/2014/main" id="{4D1A6F2A-BA70-4B1D-BA2F-BB2B702BD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05116"/>
              </p:ext>
            </p:extLst>
          </p:nvPr>
        </p:nvGraphicFramePr>
        <p:xfrm>
          <a:off x="1088796" y="3200450"/>
          <a:ext cx="6966408" cy="254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319">
                  <a:extLst>
                    <a:ext uri="{9D8B030D-6E8A-4147-A177-3AD203B41FA5}">
                      <a16:colId xmlns:a16="http://schemas.microsoft.com/office/drawing/2014/main" val="1915206856"/>
                    </a:ext>
                  </a:extLst>
                </a:gridCol>
                <a:gridCol w="2375089">
                  <a:extLst>
                    <a:ext uri="{9D8B030D-6E8A-4147-A177-3AD203B41FA5}">
                      <a16:colId xmlns:a16="http://schemas.microsoft.com/office/drawing/2014/main" val="709651633"/>
                    </a:ext>
                  </a:extLst>
                </a:gridCol>
              </a:tblGrid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b="0" dirty="0">
                          <a:solidFill>
                            <a:sysClr val="windowText" lastClr="000000"/>
                          </a:solidFill>
                        </a:rPr>
                        <a:t>COMUNI CAPOLUOGO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B050"/>
                          </a:solidFill>
                        </a:rPr>
                        <a:t>16,3 %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22596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ENTI GESTORI DELLE AA.PP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32,7 %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7329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COMUNI RICICLONI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11,3 %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0107"/>
                  </a:ext>
                </a:extLst>
              </a:tr>
              <a:tr h="636066">
                <a:tc>
                  <a:txBody>
                    <a:bodyPr/>
                    <a:lstStyle/>
                    <a:p>
                      <a:pPr algn="l"/>
                      <a:r>
                        <a:rPr lang="it-IT" sz="2800" dirty="0">
                          <a:solidFill>
                            <a:sysClr val="windowText" lastClr="000000"/>
                          </a:solidFill>
                        </a:rPr>
                        <a:t>ASL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rgbClr val="00B050"/>
                          </a:solidFill>
                        </a:rPr>
                        <a:t>20 %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8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777591" y="1912568"/>
            <a:ext cx="7922394" cy="42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  <a:defRPr/>
            </a:pPr>
            <a:r>
              <a:rPr lang="it-IT" sz="1800" dirty="0">
                <a:latin typeface="+mn-lt"/>
              </a:rPr>
              <a:t>Al fine di un’applicazione dei CAM diffusa e coerente su tutto il territorio occorre: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Inserire tra le priorità del PNRR </a:t>
            </a:r>
            <a:r>
              <a:rPr lang="it-IT" altLang="it-IT" sz="1800" dirty="0">
                <a:latin typeface="+mn-lt"/>
              </a:rPr>
              <a:t>(Piano Nazionale di Ripresa e Resilienza) l’applicazione del GPP per tutte le procedure di acquisto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Rafforzare la capacità istituzionale degli Enti Locali </a:t>
            </a:r>
            <a:r>
              <a:rPr lang="it-IT" altLang="it-IT" sz="1800" dirty="0">
                <a:latin typeface="+mn-lt"/>
              </a:rPr>
              <a:t>e dei responsabili di acquisto delle Stazioni Appaltanti per diffondere il GPP e garantire l’adozione dei CAM negli appalti pubblici.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Individuare il Referente GPP </a:t>
            </a:r>
            <a:r>
              <a:rPr lang="it-IT" altLang="it-IT" sz="1800" dirty="0">
                <a:latin typeface="+mn-lt"/>
              </a:rPr>
              <a:t>in tutte le pubbliche amministrazioni per evitare che il carattere intersettoriale dello strumento ne complichi l’attuazione.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Estendere il campo di applicazione del GPP</a:t>
            </a:r>
            <a:r>
              <a:rPr lang="it-IT" altLang="it-IT" sz="1800" dirty="0">
                <a:latin typeface="+mn-lt"/>
              </a:rPr>
              <a:t>, individuando altre categorie merceologiche (eventi attività culturali, termali, </a:t>
            </a:r>
            <a:r>
              <a:rPr lang="it-IT" altLang="it-IT" sz="1800" dirty="0" err="1">
                <a:latin typeface="+mn-lt"/>
              </a:rPr>
              <a:t>sposrtive</a:t>
            </a:r>
            <a:r>
              <a:rPr lang="it-IT" altLang="it-IT" sz="1800" dirty="0">
                <a:latin typeface="+mn-lt"/>
              </a:rPr>
              <a:t>, portuali, restauro, </a:t>
            </a:r>
            <a:r>
              <a:rPr lang="it-IT" altLang="it-IT" sz="1800" dirty="0" err="1">
                <a:latin typeface="+mn-lt"/>
              </a:rPr>
              <a:t>ecc</a:t>
            </a:r>
            <a:r>
              <a:rPr lang="it-IT" altLang="it-IT" sz="1800" dirty="0">
                <a:latin typeface="+mn-lt"/>
              </a:rPr>
              <a:t>)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CONCLUSIONI</a:t>
            </a:r>
            <a:r>
              <a:rPr lang="it-IT" altLang="it-IT" b="1" dirty="0"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 </a:t>
            </a:r>
            <a:r>
              <a:rPr lang="it-IT" sz="1800" b="1" dirty="0">
                <a:latin typeface="Gill Sans MT" panose="020B0502020104020203" pitchFamily="34" charset="0"/>
              </a:rPr>
              <a:t>PROPOSTE </a:t>
            </a:r>
            <a:r>
              <a:rPr lang="it-IT" sz="1800" dirty="0">
                <a:latin typeface="+mn-lt"/>
              </a:rPr>
              <a:t>(</a:t>
            </a:r>
            <a:r>
              <a:rPr lang="it-IT" sz="1800" i="1" dirty="0">
                <a:latin typeface="+mn-lt"/>
              </a:rPr>
              <a:t>1/2</a:t>
            </a:r>
            <a:r>
              <a:rPr lang="it-IT" sz="1800" dirty="0">
                <a:latin typeface="+mn-lt"/>
              </a:rPr>
              <a:t>)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2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794148" y="2168571"/>
            <a:ext cx="7922394" cy="39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ts val="3000"/>
              </a:lnSpc>
              <a:defRPr/>
            </a:pPr>
            <a:r>
              <a:rPr lang="it-IT" sz="1800" dirty="0">
                <a:latin typeface="+mn-lt"/>
              </a:rPr>
              <a:t>Al fine di un’applicazione dei CAM diffusa e coerente su tutto il territorio occorre: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Rafforzare l’uso dei CAM nelle imprese pubbliche</a:t>
            </a:r>
            <a:r>
              <a:rPr lang="it-IT" altLang="it-IT" sz="1800" dirty="0">
                <a:latin typeface="+mn-lt"/>
              </a:rPr>
              <a:t>, favorendo l’adozione di CAM specifici relativi alle attività industriali.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Diffondere le attività formative </a:t>
            </a:r>
            <a:r>
              <a:rPr lang="it-IT" altLang="it-IT" sz="1800" dirty="0">
                <a:latin typeface="+mn-lt"/>
              </a:rPr>
              <a:t>a partire da quelle previste dal Ministero della Transizione ecologica nell’ambito del progetto </a:t>
            </a:r>
            <a:r>
              <a:rPr lang="it-IT" altLang="it-IT" sz="1800" dirty="0" err="1">
                <a:latin typeface="+mn-lt"/>
              </a:rPr>
              <a:t>CreiamoPA</a:t>
            </a:r>
            <a:r>
              <a:rPr lang="it-IT" altLang="it-IT" sz="1800" dirty="0">
                <a:latin typeface="+mn-lt"/>
              </a:rPr>
              <a:t>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Sviluppare l’attività di monitoraggio</a:t>
            </a:r>
            <a:r>
              <a:rPr lang="it-IT" altLang="it-IT" sz="1800" dirty="0">
                <a:latin typeface="+mn-lt"/>
              </a:rPr>
              <a:t> sull’applicazione dei CAM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n-lt"/>
              </a:rPr>
              <a:t>Incentivare l’utilizzo dei CAM</a:t>
            </a:r>
            <a:r>
              <a:rPr lang="it-IT" altLang="it-IT" sz="1800" dirty="0">
                <a:latin typeface="+mn-lt"/>
              </a:rPr>
              <a:t>, garantendo priorità nell’accesso agli investimenti previsti dal PNRR alle amministrazioni pubbliche che applicano sempre i CSAM nelle loro gare di appalto.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endParaRPr lang="it-IT" altLang="it-IT" sz="1800" dirty="0">
              <a:latin typeface="+mn-lt"/>
            </a:endParaRP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CONCLUSIONI </a:t>
            </a:r>
            <a:r>
              <a:rPr lang="it-IT" sz="1800" b="1" dirty="0">
                <a:latin typeface="Gill Sans MT" panose="020B0502020104020203" pitchFamily="34" charset="0"/>
              </a:rPr>
              <a:t>E PROPOSTE </a:t>
            </a:r>
            <a:r>
              <a:rPr lang="it-IT" sz="1800" dirty="0">
                <a:latin typeface="+mn-lt"/>
              </a:rPr>
              <a:t>(</a:t>
            </a:r>
            <a:r>
              <a:rPr lang="it-IT" sz="1800" i="1" dirty="0">
                <a:latin typeface="+mn-lt"/>
              </a:rPr>
              <a:t>2/2</a:t>
            </a:r>
            <a:r>
              <a:rPr lang="it-IT" sz="1800" dirty="0">
                <a:latin typeface="+mn-lt"/>
              </a:rPr>
              <a:t>)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71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;p1">
            <a:extLst>
              <a:ext uri="{FF2B5EF4-FFF2-40B4-BE49-F238E27FC236}">
                <a16:creationId xmlns:a16="http://schemas.microsoft.com/office/drawing/2014/main" id="{5B127726-73FC-428D-B987-2220B637F5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809892"/>
            <a:ext cx="6153684" cy="564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63" y="5421945"/>
            <a:ext cx="2345669" cy="74706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1624C94-4BD2-40DA-A38C-8951B35CA066}"/>
              </a:ext>
            </a:extLst>
          </p:cNvPr>
          <p:cNvSpPr/>
          <p:nvPr/>
        </p:nvSpPr>
        <p:spPr>
          <a:xfrm>
            <a:off x="106937" y="1341271"/>
            <a:ext cx="92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Grazie per l’attenzione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A691E51-FEF8-4E50-9069-3AF7141A8D6C}"/>
              </a:ext>
            </a:extLst>
          </p:cNvPr>
          <p:cNvSpPr/>
          <p:nvPr/>
        </p:nvSpPr>
        <p:spPr>
          <a:xfrm>
            <a:off x="106937" y="2426730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latin typeface="Gill Sans MT" panose="020B0502020104020203" pitchFamily="34" charset="0"/>
              </a:rPr>
              <a:t>NOME COGNOME</a:t>
            </a:r>
          </a:p>
          <a:p>
            <a:pPr algn="ctr"/>
            <a:endParaRPr lang="it-IT" sz="2200" dirty="0">
              <a:latin typeface="Gill Sans MT" panose="020B0502020104020203" pitchFamily="34" charset="0"/>
            </a:endParaRPr>
          </a:p>
          <a:p>
            <a:pPr algn="ctr"/>
            <a:r>
              <a:rPr lang="it-IT" sz="1400" i="1" dirty="0">
                <a:latin typeface="Gill Sans MT" panose="020B0502020104020203" pitchFamily="34" charset="0"/>
              </a:rPr>
              <a:t>SVILUPPO SOSTENIBILE E TERRITORIO</a:t>
            </a:r>
            <a:endParaRPr lang="it-IT" b="1" dirty="0"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latin typeface="Gill Sans MT" panose="020B0502020104020203" pitchFamily="34" charset="0"/>
              </a:rPr>
              <a:t>FONDI ESI E ASSISTENZA TECNICA</a:t>
            </a:r>
            <a:endParaRPr lang="it-IT" dirty="0"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latin typeface="Gill Sans MT" panose="020B0502020104020203" pitchFamily="34" charset="0"/>
              </a:rPr>
              <a:t>Lazio Innova S.p.A.</a:t>
            </a:r>
            <a:endParaRPr lang="it-IT" dirty="0">
              <a:latin typeface="Gill Sans MT" panose="020B0502020104020203" pitchFamily="34" charset="0"/>
            </a:endParaRPr>
          </a:p>
          <a:p>
            <a:pPr algn="ctr"/>
            <a:r>
              <a:rPr lang="it-IT" sz="1700" dirty="0">
                <a:latin typeface="Gill Sans MT" panose="020B0502020104020203" pitchFamily="34" charset="0"/>
              </a:rPr>
              <a:t>VIA CASILINA 3T  - 00182 ROMA </a:t>
            </a:r>
          </a:p>
          <a:p>
            <a:pPr algn="ctr"/>
            <a:r>
              <a:rPr lang="it-IT" sz="1700" dirty="0">
                <a:latin typeface="Gill Sans MT" panose="020B0502020104020203" pitchFamily="34" charset="0"/>
              </a:rPr>
              <a:t>TEL.: +39 06 60516392</a:t>
            </a:r>
            <a:r>
              <a:rPr lang="it-IT" dirty="0">
                <a:latin typeface="Gill Sans MT" panose="020B0502020104020203" pitchFamily="34" charset="0"/>
              </a:rPr>
              <a:t> </a:t>
            </a:r>
          </a:p>
          <a:p>
            <a:pPr algn="ctr"/>
            <a:r>
              <a:rPr lang="it-IT" dirty="0">
                <a:solidFill>
                  <a:srgbClr val="0563C1"/>
                </a:solidFill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l.cerra@</a:t>
            </a:r>
            <a:r>
              <a:rPr lang="it-IT" dirty="0">
                <a:latin typeface="Gill Sans MT" panose="020B05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lazioinnova.it</a:t>
            </a: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15" name="Google Shape;23;p4">
            <a:extLst>
              <a:ext uri="{FF2B5EF4-FFF2-40B4-BE49-F238E27FC236}">
                <a16:creationId xmlns:a16="http://schemas.microsoft.com/office/drawing/2014/main" id="{D2CC6DCD-E108-4787-81CE-E43116E8387C}"/>
              </a:ext>
            </a:extLst>
          </p:cNvPr>
          <p:cNvSpPr txBox="1"/>
          <p:nvPr/>
        </p:nvSpPr>
        <p:spPr>
          <a:xfrm>
            <a:off x="3514647" y="4913784"/>
            <a:ext cx="4305551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600" b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on social media: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6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https://twitter.com/gppstream</a:t>
            </a:r>
            <a:endParaRPr lang="en-GB" sz="12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https://fb.me/gppstream</a:t>
            </a:r>
            <a:endParaRPr lang="en-GB" sz="12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3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https://www.instagram.com/gppstream</a:t>
            </a:r>
            <a:endParaRPr lang="en-GB" sz="12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600" b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2" descr="E:\Proposals\Interreg Europe\2017\GPP-STREAM\Dissemination\twitter-2012-negative-logo-5C6C1F1521-seeklogo.com.png">
            <a:extLst>
              <a:ext uri="{FF2B5EF4-FFF2-40B4-BE49-F238E27FC236}">
                <a16:creationId xmlns:a16="http://schemas.microsoft.com/office/drawing/2014/main" id="{A5404926-05E3-4D3C-A105-DBC6E7BE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522656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E:\Proposals\Interreg Europe\2017\GPP-STREAM\Dissemination\Newsletters\Newsletter 1\facebook.png">
            <a:hlinkClick r:id="rId6"/>
            <a:extLst>
              <a:ext uri="{FF2B5EF4-FFF2-40B4-BE49-F238E27FC236}">
                <a16:creationId xmlns:a16="http://schemas.microsoft.com/office/drawing/2014/main" id="{39B669C6-B861-4D28-A631-0E4347C3257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69" y="5633864"/>
            <a:ext cx="359410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9" descr="C:\Projects\GPP-STREAM\Dissemination\Newsletters\Newsletter 2\1200px-Instagram_logo_2016.svg.png">
            <a:hlinkClick r:id="rId10"/>
            <a:extLst>
              <a:ext uri="{FF2B5EF4-FFF2-40B4-BE49-F238E27FC236}">
                <a16:creationId xmlns:a16="http://schemas.microsoft.com/office/drawing/2014/main" id="{C2F39771-78B2-4456-A663-AF96F2FB0A4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6040535"/>
            <a:ext cx="356235" cy="35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35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617936" y="2568561"/>
            <a:ext cx="831889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800" dirty="0">
                <a:latin typeface="+mn-lt"/>
              </a:rPr>
              <a:t>Il </a:t>
            </a:r>
            <a:r>
              <a:rPr lang="it-IT" sz="1800" b="1" dirty="0">
                <a:solidFill>
                  <a:srgbClr val="00B050"/>
                </a:solidFill>
                <a:latin typeface="+mn-lt"/>
              </a:rPr>
              <a:t>Green Public Procurement (GPP) </a:t>
            </a:r>
            <a:r>
              <a:rPr lang="it-IT" sz="1800" dirty="0">
                <a:latin typeface="+mn-lt"/>
              </a:rPr>
              <a:t>è considerato uno strumento indispensabile dal </a:t>
            </a:r>
            <a:r>
              <a:rPr lang="it-IT" sz="1800" b="1" dirty="0">
                <a:latin typeface="+mn-lt"/>
              </a:rPr>
              <a:t>Green </a:t>
            </a:r>
            <a:r>
              <a:rPr lang="it-IT" sz="1800" b="1" dirty="0" err="1">
                <a:latin typeface="+mn-lt"/>
              </a:rPr>
              <a:t>Deal</a:t>
            </a:r>
            <a:r>
              <a:rPr lang="it-IT" sz="1800" b="1" dirty="0">
                <a:latin typeface="+mn-lt"/>
              </a:rPr>
              <a:t> </a:t>
            </a:r>
            <a:r>
              <a:rPr lang="it-IT" sz="1800" dirty="0">
                <a:latin typeface="+mn-lt"/>
              </a:rPr>
              <a:t>e dalle strategie che ne conseguono. Allo stesso modo il </a:t>
            </a:r>
            <a:r>
              <a:rPr lang="it-IT" sz="1800" b="1" dirty="0">
                <a:solidFill>
                  <a:srgbClr val="00B050"/>
                </a:solidFill>
                <a:latin typeface="+mn-lt"/>
              </a:rPr>
              <a:t>GPP</a:t>
            </a:r>
            <a:r>
              <a:rPr lang="it-IT" sz="1800" dirty="0">
                <a:latin typeface="+mn-lt"/>
              </a:rPr>
              <a:t> viene ampiamento citato nelle linee di intervento (Progetto di Rilancio) del </a:t>
            </a:r>
            <a:r>
              <a:rPr lang="it-IT" sz="1800" b="1" dirty="0">
                <a:latin typeface="+mn-lt"/>
              </a:rPr>
              <a:t>Next Generation</a:t>
            </a:r>
            <a:r>
              <a:rPr lang="it-IT" sz="1800" dirty="0">
                <a:latin typeface="+mn-lt"/>
              </a:rPr>
              <a:t>, altrimenti conosciuto come Recovery Plan. </a:t>
            </a:r>
          </a:p>
          <a:p>
            <a:pPr algn="just">
              <a:defRPr/>
            </a:pPr>
            <a:endParaRPr lang="it-IT" altLang="it-IT" sz="1800" dirty="0">
              <a:latin typeface="+mn-lt"/>
            </a:endParaRPr>
          </a:p>
          <a:p>
            <a:pPr algn="just">
              <a:defRPr/>
            </a:pPr>
            <a:r>
              <a:rPr lang="it-IT" sz="1800" dirty="0">
                <a:latin typeface="+mn-lt"/>
              </a:rPr>
              <a:t>Il </a:t>
            </a:r>
            <a:r>
              <a:rPr lang="it-IT" sz="1800" b="1" dirty="0">
                <a:solidFill>
                  <a:srgbClr val="00B050"/>
                </a:solidFill>
                <a:latin typeface="+mn-lt"/>
              </a:rPr>
              <a:t>Green </a:t>
            </a:r>
            <a:r>
              <a:rPr lang="it-IT" sz="1800" b="1" dirty="0" err="1">
                <a:solidFill>
                  <a:srgbClr val="00B050"/>
                </a:solidFill>
                <a:latin typeface="+mn-lt"/>
              </a:rPr>
              <a:t>Deal</a:t>
            </a:r>
            <a:r>
              <a:rPr lang="it-IT" sz="1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1800" dirty="0">
                <a:latin typeface="+mn-lt"/>
              </a:rPr>
              <a:t>auspica l’uso obbligatorio del GPP in tutti i paesi come già avviene in </a:t>
            </a:r>
            <a:r>
              <a:rPr lang="it-IT" sz="1800" b="1" dirty="0">
                <a:solidFill>
                  <a:srgbClr val="00B0F0"/>
                </a:solidFill>
                <a:latin typeface="+mn-lt"/>
              </a:rPr>
              <a:t>Italia</a:t>
            </a:r>
            <a:r>
              <a:rPr lang="it-IT" sz="1800" dirty="0">
                <a:latin typeface="+mn-lt"/>
              </a:rPr>
              <a:t> (considerato per questo un paese pioniere). È necessario quindi che l’applicazione sia diffusa e coerente su tutto il territorio.</a:t>
            </a:r>
          </a:p>
          <a:p>
            <a:pPr algn="just">
              <a:defRPr/>
            </a:pPr>
            <a:endParaRPr lang="it-IT" altLang="it-IT" sz="1800" b="1" dirty="0">
              <a:latin typeface="+mn-lt"/>
            </a:endParaRPr>
          </a:p>
        </p:txBody>
      </p:sp>
      <p:sp>
        <p:nvSpPr>
          <p:cNvPr id="13316" name="Segnaposto piè di pagina 2"/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altLang="it-IT" b="1" dirty="0">
                <a:latin typeface="Gill Sans MT" panose="020B0502020104020203" pitchFamily="34" charset="0"/>
              </a:rPr>
              <a:t>IL RUOLO DEL GREEN PUBLIC PROCUREMENT </a:t>
            </a:r>
            <a:endParaRPr lang="it-IT" altLang="it-IT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9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542756" y="2061474"/>
            <a:ext cx="8318897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La </a:t>
            </a:r>
            <a:r>
              <a:rPr lang="it-IT" altLang="it-IT" sz="1800" b="1" dirty="0">
                <a:solidFill>
                  <a:srgbClr val="00B0F0"/>
                </a:solidFill>
                <a:latin typeface="+mn-lt"/>
              </a:rPr>
              <a:t>L 77/2020 </a:t>
            </a:r>
            <a:r>
              <a:rPr lang="it-IT" altLang="it-IT" sz="1800" dirty="0">
                <a:latin typeface="+mn-lt"/>
              </a:rPr>
              <a:t>(conversione DL Rilancio) rende l’utilizzo dei CAM obbligatorio per l’ottenimento dell’ecobonus (110%) superando il perimetro definito dagli appalti pubblici.</a:t>
            </a:r>
          </a:p>
          <a:p>
            <a:pPr algn="just">
              <a:defRPr/>
            </a:pPr>
            <a:r>
              <a:rPr lang="it-IT" altLang="it-IT" sz="1500" i="1" dirty="0">
                <a:latin typeface="+mn-lt"/>
              </a:rPr>
              <a:t>- art 119 comma 1 lettera a): “I materiali isolanti utilizzati devono rispettare i Criteri Ambientali Minimi di cui al decreto del Ministro dell’Ambiente e della Tutela del Territorio e del Mare 11 ottobre 2017, pubblicato nella Gazzetta Ufficiale n. 259 del 6 novembre 2017”</a:t>
            </a:r>
          </a:p>
          <a:p>
            <a:pPr algn="just">
              <a:defRPr/>
            </a:pPr>
            <a:endParaRPr lang="it-IT" altLang="it-IT" sz="1800" b="1" dirty="0">
              <a:latin typeface="+mn-lt"/>
            </a:endParaRPr>
          </a:p>
          <a:p>
            <a:pPr algn="just">
              <a:defRPr/>
            </a:pPr>
            <a:r>
              <a:rPr lang="it-IT" altLang="it-IT" sz="1800" dirty="0">
                <a:latin typeface="+mn-lt"/>
              </a:rPr>
              <a:t>La</a:t>
            </a:r>
            <a:r>
              <a:rPr lang="it-IT" altLang="it-IT" sz="1800" b="1" dirty="0">
                <a:solidFill>
                  <a:srgbClr val="00B0F0"/>
                </a:solidFill>
                <a:latin typeface="+mn-lt"/>
              </a:rPr>
              <a:t> L 120/2020 </a:t>
            </a:r>
            <a:r>
              <a:rPr lang="it-IT" altLang="it-IT" sz="1800" dirty="0">
                <a:latin typeface="+mn-lt"/>
              </a:rPr>
              <a:t>(conversione DL Semplificazioni) pur introducendo procedure maggiormente semplificate per gli affidamenti pubblici mantiene il rispetto obbligatorio dell’adozione delle specifiche tecniche e delle clausole contrattuali dei Criteri Ambientali Minimi previste dall’art. 34 del codice.</a:t>
            </a:r>
          </a:p>
          <a:p>
            <a:pPr algn="just">
              <a:defRPr/>
            </a:pPr>
            <a:endParaRPr lang="it-IT" altLang="it-IT" sz="1800" dirty="0">
              <a:latin typeface="+mn-lt"/>
            </a:endParaRPr>
          </a:p>
          <a:p>
            <a:pPr algn="just">
              <a:defRPr/>
            </a:pPr>
            <a:r>
              <a:rPr lang="it-IT" altLang="it-IT" sz="1800" dirty="0">
                <a:latin typeface="+mn-lt"/>
              </a:rPr>
              <a:t>Tutti gli interventi del </a:t>
            </a:r>
            <a:r>
              <a:rPr lang="it-IT" altLang="it-IT" sz="1800" b="1" dirty="0">
                <a:solidFill>
                  <a:srgbClr val="00B0F0"/>
                </a:solidFill>
                <a:latin typeface="+mn-lt"/>
              </a:rPr>
              <a:t>PNRR,</a:t>
            </a:r>
            <a:r>
              <a:rPr lang="it-IT" altLang="it-IT" sz="1800" dirty="0">
                <a:latin typeface="+mn-lt"/>
              </a:rPr>
              <a:t> per perseguire gli obiettivi definiti dalle missioni ambientali, dovranno passare per il sistema degli appalti pubblici.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40011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0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altLang="it-IT" b="1" dirty="0">
                <a:latin typeface="Gill Sans MT" panose="020B0502020104020203" pitchFamily="34" charset="0"/>
              </a:rPr>
              <a:t>IL GPP ALLA LUCE DELLE RECENTI DISPOSIZIONI NORMATIVE</a:t>
            </a:r>
            <a:endParaRPr lang="it-IT" altLang="it-IT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7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IL CAMPIONE DELLA RICERCA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78A448-784A-446B-8652-1D49CFEFF10B}"/>
              </a:ext>
            </a:extLst>
          </p:cNvPr>
          <p:cNvSpPr txBox="1"/>
          <p:nvPr/>
        </p:nvSpPr>
        <p:spPr>
          <a:xfrm>
            <a:off x="1955998" y="3914607"/>
            <a:ext cx="5642771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i="0" u="none" strike="noStrike" baseline="0" dirty="0">
                <a:solidFill>
                  <a:srgbClr val="000000"/>
                </a:solidFill>
              </a:rPr>
              <a:t>89</a:t>
            </a:r>
            <a:r>
              <a:rPr lang="it-IT" sz="2400" b="0" i="0" u="none" strike="noStrike" baseline="0" dirty="0">
                <a:solidFill>
                  <a:srgbClr val="000000"/>
                </a:solidFill>
              </a:rPr>
              <a:t> Comuni Capoluogo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0000"/>
                </a:solidFill>
              </a:rPr>
              <a:t>99</a:t>
            </a:r>
            <a:r>
              <a:rPr lang="it-IT" sz="2400" b="0" i="0" u="none" strike="noStrike" baseline="0" dirty="0">
                <a:solidFill>
                  <a:srgbClr val="000000"/>
                </a:solidFill>
              </a:rPr>
              <a:t> Enti Gestori di Aree Naturali Protette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0000"/>
                </a:solidFill>
              </a:rPr>
              <a:t>40</a:t>
            </a:r>
            <a:r>
              <a:rPr lang="it-IT" sz="2400" dirty="0">
                <a:solidFill>
                  <a:srgbClr val="000000"/>
                </a:solidFill>
              </a:rPr>
              <a:t> Aziende Sanitarie Locali</a:t>
            </a:r>
            <a:endParaRPr lang="it-IT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0" i="0" u="none" strike="noStrike" baseline="0" dirty="0">
                <a:solidFill>
                  <a:srgbClr val="000000"/>
                </a:solidFill>
              </a:rPr>
              <a:t>un campione di </a:t>
            </a:r>
            <a:r>
              <a:rPr lang="it-IT" sz="2400" b="1" dirty="0">
                <a:solidFill>
                  <a:srgbClr val="000000"/>
                </a:solidFill>
              </a:rPr>
              <a:t>238</a:t>
            </a:r>
            <a:r>
              <a:rPr lang="it-IT" sz="2400" b="0" i="0" u="none" strike="noStrike" baseline="0" dirty="0">
                <a:solidFill>
                  <a:srgbClr val="000000"/>
                </a:solidFill>
              </a:rPr>
              <a:t> Comuni italiani con più di 15.000 abitanti. </a:t>
            </a:r>
            <a:endParaRPr lang="it-IT" sz="2400" dirty="0"/>
          </a:p>
        </p:txBody>
      </p:sp>
      <p:sp>
        <p:nvSpPr>
          <p:cNvPr id="9" name="CasellaDiTesto 14">
            <a:extLst>
              <a:ext uri="{FF2B5EF4-FFF2-40B4-BE49-F238E27FC236}">
                <a16:creationId xmlns:a16="http://schemas.microsoft.com/office/drawing/2014/main" id="{97458C03-5474-4554-BC9C-6867FE165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36" y="2163207"/>
            <a:ext cx="8318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I DATI PROPOSTI NEL RAPPORTO REDATTO DALL’OSSERVATORIO APPALTI VERDI 2021 RIGUARDANO GLI APPALTI AGGIUDICATI NEL </a:t>
            </a:r>
            <a:r>
              <a:rPr lang="it-IT" altLang="it-IT" sz="1800" b="1" dirty="0">
                <a:solidFill>
                  <a:srgbClr val="00B0F0"/>
                </a:solidFill>
                <a:latin typeface="+mn-lt"/>
              </a:rPr>
              <a:t>2020</a:t>
            </a: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038E7968-00E5-48A1-8981-5532D131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36" y="3225836"/>
            <a:ext cx="8318897" cy="3693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1800" b="1" dirty="0">
                <a:latin typeface="+mn-lt"/>
              </a:rPr>
              <a:t>ENTI COINVOLTI NELLA RICERCA</a:t>
            </a:r>
            <a:endParaRPr lang="it-IT" altLang="it-IT" sz="18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92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2010803"/>
            <a:ext cx="76867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L’Osservatorio Appalti Verdi (OAV), costituito da Legambiente e Fondazione Ecosistemi, ha raccolto ed elaborato la parte relativa al Green Public Procurement presente nei questionari online somministrati ai Comuni capoluogo nell’ambito del </a:t>
            </a:r>
            <a:r>
              <a:rPr lang="it-IT" altLang="it-IT" sz="1800" b="1" dirty="0">
                <a:solidFill>
                  <a:srgbClr val="00B050"/>
                </a:solidFill>
                <a:latin typeface="+mn-lt"/>
              </a:rPr>
              <a:t>rapporto Ecosistema Urbano 2021 </a:t>
            </a:r>
            <a:r>
              <a:rPr lang="it-IT" altLang="it-IT" sz="1800" dirty="0">
                <a:latin typeface="+mn-lt"/>
              </a:rPr>
              <a:t>di Legambiente</a:t>
            </a:r>
            <a:endParaRPr lang="it-IT" altLang="it-IT" sz="1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NEI COMUNI CAPOLUOGO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BE5AE9-27C9-4835-89F1-7D81D35D23F2}"/>
              </a:ext>
            </a:extLst>
          </p:cNvPr>
          <p:cNvSpPr txBox="1"/>
          <p:nvPr/>
        </p:nvSpPr>
        <p:spPr>
          <a:xfrm>
            <a:off x="976509" y="3321360"/>
            <a:ext cx="7686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defTabSz="520700" eaLnBrk="0" fontAlgn="base" hangingPunct="0">
              <a:spcBef>
                <a:spcPct val="0"/>
              </a:spcBef>
              <a:spcAft>
                <a:spcPct val="0"/>
              </a:spcAft>
            </a:lvl1pPr>
            <a:lvl2pPr marL="520700" indent="-635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2pPr>
            <a:lvl3pPr marL="1041400" indent="-127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3pPr>
            <a:lvl4pPr marL="1563688" indent="-1920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4pPr>
            <a:lvl5pPr marL="2084388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5pPr>
            <a:lvl6pPr defTabSz="914400">
              <a:defRPr sz="2100">
                <a:latin typeface="Calibri" panose="020F0502020204030204" pitchFamily="34" charset="0"/>
              </a:defRPr>
            </a:lvl6pPr>
            <a:lvl7pPr defTabSz="914400">
              <a:defRPr sz="2100">
                <a:latin typeface="Calibri" panose="020F0502020204030204" pitchFamily="34" charset="0"/>
              </a:defRPr>
            </a:lvl7pPr>
            <a:lvl8pPr defTabSz="914400">
              <a:defRPr sz="2100">
                <a:latin typeface="Calibri" panose="020F0502020204030204" pitchFamily="34" charset="0"/>
              </a:defRPr>
            </a:lvl8pPr>
            <a:lvl9pPr defTabSz="914400">
              <a:defRPr sz="2100">
                <a:latin typeface="Calibri" panose="020F0502020204030204" pitchFamily="34" charset="0"/>
              </a:defRPr>
            </a:lvl9pPr>
          </a:lstStyle>
          <a:p>
            <a:r>
              <a:rPr lang="it-IT" dirty="0"/>
              <a:t>DATI INVIATI: </a:t>
            </a:r>
            <a:r>
              <a:rPr lang="it-IT" b="1" dirty="0"/>
              <a:t>111 Comuni</a:t>
            </a:r>
          </a:p>
          <a:p>
            <a:r>
              <a:rPr lang="it-IT" dirty="0"/>
              <a:t>RISPOSTE AL QUESTIONARIO: </a:t>
            </a:r>
            <a:r>
              <a:rPr lang="it-IT" b="1" dirty="0"/>
              <a:t>98 </a:t>
            </a:r>
            <a:r>
              <a:rPr lang="it-IT" dirty="0"/>
              <a:t>risposte, di cui </a:t>
            </a:r>
            <a:r>
              <a:rPr lang="it-IT" b="1" dirty="0"/>
              <a:t>89 </a:t>
            </a:r>
            <a:r>
              <a:rPr lang="it-IT" dirty="0"/>
              <a:t>complete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E85ACC-0372-4AB6-BBE1-A597CA76EAEA}"/>
              </a:ext>
            </a:extLst>
          </p:cNvPr>
          <p:cNvSpPr txBox="1"/>
          <p:nvPr/>
        </p:nvSpPr>
        <p:spPr>
          <a:xfrm>
            <a:off x="976509" y="4138467"/>
            <a:ext cx="76867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defTabSz="520700" eaLnBrk="0" fontAlgn="base" hangingPunct="0">
              <a:spcBef>
                <a:spcPct val="0"/>
              </a:spcBef>
              <a:spcAft>
                <a:spcPct val="0"/>
              </a:spcAft>
            </a:lvl1pPr>
            <a:lvl2pPr marL="520700" indent="-635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2pPr>
            <a:lvl3pPr marL="1041400" indent="-127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3pPr>
            <a:lvl4pPr marL="1563688" indent="-1920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4pPr>
            <a:lvl5pPr marL="2084388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5pPr>
            <a:lvl6pPr defTabSz="914400">
              <a:defRPr sz="2100">
                <a:latin typeface="Calibri" panose="020F0502020204030204" pitchFamily="34" charset="0"/>
              </a:defRPr>
            </a:lvl6pPr>
            <a:lvl7pPr defTabSz="914400">
              <a:defRPr sz="2100">
                <a:latin typeface="Calibri" panose="020F0502020204030204" pitchFamily="34" charset="0"/>
              </a:defRPr>
            </a:lvl7pPr>
            <a:lvl8pPr defTabSz="914400">
              <a:defRPr sz="2100">
                <a:latin typeface="Calibri" panose="020F0502020204030204" pitchFamily="34" charset="0"/>
              </a:defRPr>
            </a:lvl8pPr>
            <a:lvl9pPr defTabSz="914400">
              <a:defRPr sz="2100"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sz="2000" b="1" dirty="0"/>
              <a:t>GRADO DI UTILIZZO DEI CAM</a:t>
            </a:r>
          </a:p>
          <a:p>
            <a:r>
              <a:rPr lang="it-IT" dirty="0"/>
              <a:t>Il </a:t>
            </a:r>
            <a:r>
              <a:rPr lang="it-IT" sz="4000" b="1" dirty="0">
                <a:solidFill>
                  <a:srgbClr val="00B050"/>
                </a:solidFill>
              </a:rPr>
              <a:t>30,3%</a:t>
            </a:r>
            <a:r>
              <a:rPr lang="it-IT" sz="4000" b="1" dirty="0"/>
              <a:t> </a:t>
            </a:r>
            <a:r>
              <a:rPr lang="it-IT" dirty="0"/>
              <a:t>dei Comuni dichiara di adottare nell’80% dei casi i CAM.</a:t>
            </a:r>
          </a:p>
          <a:p>
            <a:r>
              <a:rPr lang="it-IT" dirty="0"/>
              <a:t>Dato in crescita rispetto al 23,7% del Rapporto precedente.</a:t>
            </a:r>
          </a:p>
        </p:txBody>
      </p:sp>
    </p:spTree>
    <p:extLst>
      <p:ext uri="{BB962C8B-B14F-4D97-AF65-F5344CB8AC3E}">
        <p14:creationId xmlns:p14="http://schemas.microsoft.com/office/powerpoint/2010/main" val="208680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>
            <a:extLst>
              <a:ext uri="{FF2B5EF4-FFF2-40B4-BE49-F238E27FC236}">
                <a16:creationId xmlns:a16="http://schemas.microsoft.com/office/drawing/2014/main" id="{567D2933-3CE1-4088-BBA1-1D5DACA24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NEI COMUNI CAPOLUOGO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96BBF9B-CC81-42F0-B3F0-418D8827E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18482"/>
              </p:ext>
            </p:extLst>
          </p:nvPr>
        </p:nvGraphicFramePr>
        <p:xfrm>
          <a:off x="381553" y="1926743"/>
          <a:ext cx="8349853" cy="427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643">
                  <a:extLst>
                    <a:ext uri="{9D8B030D-6E8A-4147-A177-3AD203B41FA5}">
                      <a16:colId xmlns:a16="http://schemas.microsoft.com/office/drawing/2014/main" val="251988130"/>
                    </a:ext>
                  </a:extLst>
                </a:gridCol>
                <a:gridCol w="1317497">
                  <a:extLst>
                    <a:ext uri="{9D8B030D-6E8A-4147-A177-3AD203B41FA5}">
                      <a16:colId xmlns:a16="http://schemas.microsoft.com/office/drawing/2014/main" val="2537034780"/>
                    </a:ext>
                  </a:extLst>
                </a:gridCol>
                <a:gridCol w="1368829">
                  <a:extLst>
                    <a:ext uri="{9D8B030D-6E8A-4147-A177-3AD203B41FA5}">
                      <a16:colId xmlns:a16="http://schemas.microsoft.com/office/drawing/2014/main" val="3212570401"/>
                    </a:ext>
                  </a:extLst>
                </a:gridCol>
                <a:gridCol w="1214835">
                  <a:extLst>
                    <a:ext uri="{9D8B030D-6E8A-4147-A177-3AD203B41FA5}">
                      <a16:colId xmlns:a16="http://schemas.microsoft.com/office/drawing/2014/main" val="2118457554"/>
                    </a:ext>
                  </a:extLst>
                </a:gridCol>
                <a:gridCol w="1403049">
                  <a:extLst>
                    <a:ext uri="{9D8B030D-6E8A-4147-A177-3AD203B41FA5}">
                      <a16:colId xmlns:a16="http://schemas.microsoft.com/office/drawing/2014/main" val="3072354412"/>
                    </a:ext>
                  </a:extLst>
                </a:gridCol>
              </a:tblGrid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CAM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Anno 2020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Anno 2019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Anno 2018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Var</a:t>
                      </a:r>
                      <a:r>
                        <a:rPr lang="it-IT" sz="1600" b="1" u="none" strike="noStrike" dirty="0">
                          <a:effectLst/>
                        </a:rPr>
                        <a:t>. 2020/2019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584885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Carta in risme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73,4%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70,0%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73,0%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13588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Stampanti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65,9%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67,1%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58,0%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82501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Servizi di pulizia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60,9%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62,2%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52,0%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83818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Toner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58,9%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58,6%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54,0%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27936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Carta per copia e grafica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58,2%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54,3%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nd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49321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Illuminazione pubblica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48,1%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36,3%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34,0%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97882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Ristorazione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45,6%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37,0%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18957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Arredi per interni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43,2%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49,4%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75095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Gestione del verde pubblico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42,7%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27,7%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20994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Servizio energetici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41,3%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29,3%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28,0%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45088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Veicoli su strada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41,1%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27,5%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19,0%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408816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Gestione dei rifiuti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37,8%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32,1%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19,0%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33813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Prodotti IT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36,0%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39,0%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-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12026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Arredo urbano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35,8%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17,5%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18,0%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35799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Divise (tessili)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32,2%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28,0%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28,4%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97242"/>
                  </a:ext>
                </a:extLst>
              </a:tr>
              <a:tr h="2146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Calzature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28,8%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22,2%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nd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7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9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976509" y="2020228"/>
            <a:ext cx="76867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altLang="it-IT" sz="1800" dirty="0">
                <a:latin typeface="+mn-lt"/>
              </a:rPr>
              <a:t>Il campione sul quale è stata svolta l’indagine è composto da: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latin typeface="+mn-lt"/>
              </a:rPr>
              <a:t>23 Parchi Nazionali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latin typeface="+mn-lt"/>
              </a:rPr>
              <a:t>43 Parchi Regionali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latin typeface="+mn-lt"/>
              </a:rPr>
              <a:t>26 Aree Marine Protette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latin typeface="+mn-lt"/>
              </a:rPr>
              <a:t>7 Riserve Regionali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NEGLI ENTI GESTORI DELLE AA. PP.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E85ACC-0372-4AB6-BBE1-A597CA76EAEA}"/>
              </a:ext>
            </a:extLst>
          </p:cNvPr>
          <p:cNvSpPr txBox="1"/>
          <p:nvPr/>
        </p:nvSpPr>
        <p:spPr>
          <a:xfrm>
            <a:off x="976509" y="3808529"/>
            <a:ext cx="76867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defTabSz="520700" eaLnBrk="0" fontAlgn="base" hangingPunct="0">
              <a:spcBef>
                <a:spcPct val="0"/>
              </a:spcBef>
              <a:spcAft>
                <a:spcPct val="0"/>
              </a:spcAft>
            </a:lvl1pPr>
            <a:lvl2pPr marL="520700" indent="-635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2pPr>
            <a:lvl3pPr marL="1041400" indent="-1270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3pPr>
            <a:lvl4pPr marL="1563688" indent="-1920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4pPr>
            <a:lvl5pPr marL="2084388" indent="-255588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latin typeface="Calibri" panose="020F0502020204030204" pitchFamily="34" charset="0"/>
              </a:defRPr>
            </a:lvl5pPr>
            <a:lvl6pPr defTabSz="914400">
              <a:defRPr sz="2100">
                <a:latin typeface="Calibri" panose="020F0502020204030204" pitchFamily="34" charset="0"/>
              </a:defRPr>
            </a:lvl6pPr>
            <a:lvl7pPr defTabSz="914400">
              <a:defRPr sz="2100">
                <a:latin typeface="Calibri" panose="020F0502020204030204" pitchFamily="34" charset="0"/>
              </a:defRPr>
            </a:lvl7pPr>
            <a:lvl8pPr defTabSz="914400">
              <a:defRPr sz="2100">
                <a:latin typeface="Calibri" panose="020F0502020204030204" pitchFamily="34" charset="0"/>
              </a:defRPr>
            </a:lvl8pPr>
            <a:lvl9pPr defTabSz="914400">
              <a:defRPr sz="2100"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sz="2000" b="1" dirty="0"/>
              <a:t>GRADO DI UTILIZZO DEI CAM</a:t>
            </a:r>
          </a:p>
          <a:p>
            <a:r>
              <a:rPr lang="it-IT" sz="4000" b="1" dirty="0">
                <a:solidFill>
                  <a:srgbClr val="00B050"/>
                </a:solidFill>
              </a:rPr>
              <a:t>13</a:t>
            </a:r>
            <a:r>
              <a:rPr lang="it-IT" sz="4000" b="1" dirty="0"/>
              <a:t> </a:t>
            </a:r>
            <a:r>
              <a:rPr lang="it-IT" dirty="0"/>
              <a:t>Enti gestori dichiara di utilizzare i CAM (11 nel Rapporto precedente)</a:t>
            </a:r>
          </a:p>
          <a:p>
            <a:r>
              <a:rPr lang="it-IT" dirty="0"/>
              <a:t>Il </a:t>
            </a:r>
            <a:r>
              <a:rPr lang="it-IT" sz="4000" b="1" dirty="0">
                <a:solidFill>
                  <a:srgbClr val="00B050"/>
                </a:solidFill>
              </a:rPr>
              <a:t>98%</a:t>
            </a:r>
            <a:r>
              <a:rPr lang="it-IT" dirty="0"/>
              <a:t> dichiara di conoscere il GPP (95,6% nel Rapporto precedente)</a:t>
            </a:r>
          </a:p>
        </p:txBody>
      </p:sp>
    </p:spTree>
    <p:extLst>
      <p:ext uri="{BB962C8B-B14F-4D97-AF65-F5344CB8AC3E}">
        <p14:creationId xmlns:p14="http://schemas.microsoft.com/office/powerpoint/2010/main" val="48480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NEGLI ENTI GESTORI DELLE AA. PP.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7173A27-D841-496C-B06D-7424C29F0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574"/>
              </p:ext>
            </p:extLst>
          </p:nvPr>
        </p:nvGraphicFramePr>
        <p:xfrm>
          <a:off x="1442302" y="2021124"/>
          <a:ext cx="6334812" cy="372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1947">
                  <a:extLst>
                    <a:ext uri="{9D8B030D-6E8A-4147-A177-3AD203B41FA5}">
                      <a16:colId xmlns:a16="http://schemas.microsoft.com/office/drawing/2014/main" val="2140709137"/>
                    </a:ext>
                  </a:extLst>
                </a:gridCol>
                <a:gridCol w="1912865">
                  <a:extLst>
                    <a:ext uri="{9D8B030D-6E8A-4147-A177-3AD203B41FA5}">
                      <a16:colId xmlns:a16="http://schemas.microsoft.com/office/drawing/2014/main" val="3267015247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CAM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Anno 2020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891808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Carta in risme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58,9%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781509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Servizi di pulizia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56,9%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820965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Carta per copia e grafica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46,7%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224786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Cartucce Toner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45,8%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0229136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Servizi energetici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43,4%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133602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Stampanti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42,9%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37694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Veicoli siu strada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31,3%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8908708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Prodotti IT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29,8%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9899687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Edilizia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27,5%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5347906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Arredi per interni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25,0%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6038348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Calzature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16,7%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21752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Divise (tessili)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13,0%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4077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26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768403" y="2030830"/>
            <a:ext cx="768672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800" dirty="0">
                <a:latin typeface="+mn-lt"/>
              </a:rPr>
              <a:t>L’attenzione è stata focalizzata sui Comuni con più di 15.000 abitanti, escludendo i Comuni Capoluogo ai quali è stato dedicato capitolo apposito.</a:t>
            </a:r>
          </a:p>
          <a:p>
            <a:pPr algn="just">
              <a:defRPr/>
            </a:pPr>
            <a:r>
              <a:rPr lang="it-IT" sz="1800" dirty="0">
                <a:latin typeface="+mn-lt"/>
              </a:rPr>
              <a:t>Hanno risposto al questionario </a:t>
            </a:r>
            <a:r>
              <a:rPr lang="it-IT" sz="4000" b="1" dirty="0">
                <a:solidFill>
                  <a:srgbClr val="00B050"/>
                </a:solidFill>
                <a:latin typeface="+mn-lt"/>
              </a:rPr>
              <a:t>238</a:t>
            </a:r>
            <a:r>
              <a:rPr lang="it-IT" sz="1800" dirty="0">
                <a:latin typeface="+mn-lt"/>
              </a:rPr>
              <a:t> Comuni.</a:t>
            </a:r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794148" y="1113286"/>
            <a:ext cx="8349853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b="1" dirty="0">
                <a:latin typeface="Gill Sans MT" panose="020B0502020104020203" pitchFamily="34" charset="0"/>
              </a:rPr>
              <a:t>L’APPLICAZIONE DEL GPP NEI COMUNI «RICICLONI»</a:t>
            </a:r>
            <a:endParaRPr lang="it-IT" altLang="it-IT" b="1" dirty="0">
              <a:latin typeface="Gill Sans MT" panose="020B05020201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5D262D-B92B-406A-A2F1-5F6EE16C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3" y="964708"/>
            <a:ext cx="867506" cy="796528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1EE17E57-E636-4347-81C8-C4A18430F61D}"/>
              </a:ext>
            </a:extLst>
          </p:cNvPr>
          <p:cNvSpPr txBox="1">
            <a:spLocks/>
          </p:cNvSpPr>
          <p:nvPr/>
        </p:nvSpPr>
        <p:spPr bwMode="auto">
          <a:xfrm>
            <a:off x="3028950" y="62015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900" dirty="0">
                <a:solidFill>
                  <a:srgbClr val="000000"/>
                </a:solidFill>
              </a:rPr>
              <a:t>Rapporto Osservatorio Appalti Verdi</a:t>
            </a:r>
            <a:endParaRPr lang="it-IT" altLang="it-IT" sz="900" dirty="0">
              <a:solidFill>
                <a:srgbClr val="8B8F98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3D9B75-6582-469F-AD42-8C0AD16C29D1}"/>
              </a:ext>
            </a:extLst>
          </p:cNvPr>
          <p:cNvSpPr txBox="1"/>
          <p:nvPr/>
        </p:nvSpPr>
        <p:spPr>
          <a:xfrm>
            <a:off x="976509" y="3429000"/>
            <a:ext cx="768672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CONOSCENZA DEL GPP</a:t>
            </a:r>
          </a:p>
          <a:p>
            <a:pPr algn="ctr" defTabSz="520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b="1" dirty="0"/>
              <a:t>71 % </a:t>
            </a:r>
            <a:r>
              <a:rPr lang="it-IT" dirty="0"/>
              <a:t>Comuni a livello nazionale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97,7 </a:t>
            </a:r>
            <a:r>
              <a:rPr lang="it-IT" sz="1800" dirty="0">
                <a:latin typeface="+mn-lt"/>
              </a:rPr>
              <a:t>Comuni Mezzogiorno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b="1" dirty="0"/>
              <a:t>90,9 </a:t>
            </a:r>
            <a:r>
              <a:rPr lang="it-IT" dirty="0"/>
              <a:t>Comuni Centro Italia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63,3 </a:t>
            </a:r>
            <a:r>
              <a:rPr lang="it-IT" sz="1800" dirty="0">
                <a:latin typeface="+mn-lt"/>
              </a:rPr>
              <a:t>Comuni Regioni Settentrionali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it-IT" b="1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latin typeface="+mn-lt"/>
              </a:rPr>
              <a:t>Nel 2019 </a:t>
            </a:r>
            <a:r>
              <a:rPr lang="it-IT" sz="1800" dirty="0">
                <a:latin typeface="+mn-lt"/>
              </a:rPr>
              <a:t>solo nelle regioni centrali la maggioranza dei Comuni (</a:t>
            </a:r>
            <a:r>
              <a:rPr lang="it-IT" sz="1800" b="1" dirty="0">
                <a:latin typeface="+mn-lt"/>
              </a:rPr>
              <a:t>46%</a:t>
            </a:r>
            <a:r>
              <a:rPr lang="it-IT" sz="1800" dirty="0">
                <a:latin typeface="+mn-lt"/>
              </a:rPr>
              <a:t>) conosceva il GPP e i CAM. Al Nord era pari al </a:t>
            </a:r>
            <a:r>
              <a:rPr lang="it-IT" sz="1800" b="1" dirty="0">
                <a:latin typeface="+mn-lt"/>
              </a:rPr>
              <a:t>47,3%</a:t>
            </a:r>
            <a:r>
              <a:rPr lang="it-IT" sz="1800" dirty="0">
                <a:latin typeface="+mn-lt"/>
              </a:rPr>
              <a:t> e al Sud al </a:t>
            </a:r>
            <a:r>
              <a:rPr lang="it-IT" sz="1800" b="1" dirty="0">
                <a:latin typeface="+mn-lt"/>
              </a:rPr>
              <a:t>43%</a:t>
            </a:r>
            <a:r>
              <a:rPr lang="it-IT" sz="1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241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856B0DB4F6B942B8BD04ACB8F50A46" ma:contentTypeVersion="6" ma:contentTypeDescription="Creare un nuovo documento." ma:contentTypeScope="" ma:versionID="d370a1d5213e615780ba5d12914b0ec9">
  <xsd:schema xmlns:xsd="http://www.w3.org/2001/XMLSchema" xmlns:xs="http://www.w3.org/2001/XMLSchema" xmlns:p="http://schemas.microsoft.com/office/2006/metadata/properties" xmlns:ns2="0f646b0b-217f-425d-97ca-502df165e642" xmlns:ns3="87921a06-3aac-47a4-875d-1cbd1b3d1097" targetNamespace="http://schemas.microsoft.com/office/2006/metadata/properties" ma:root="true" ma:fieldsID="a3b11d705c0bc8c24d7d99ce5c1f2d35" ns2:_="" ns3:_="">
    <xsd:import namespace="0f646b0b-217f-425d-97ca-502df165e642"/>
    <xsd:import namespace="87921a06-3aac-47a4-875d-1cbd1b3d1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46b0b-217f-425d-97ca-502df165e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21a06-3aac-47a4-875d-1cbd1b3d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EC3804-0943-4767-9A49-53AF688A1D1B}"/>
</file>

<file path=customXml/itemProps2.xml><?xml version="1.0" encoding="utf-8"?>
<ds:datastoreItem xmlns:ds="http://schemas.openxmlformats.org/officeDocument/2006/customXml" ds:itemID="{B473F6B7-5C68-4D33-949A-0ECB215FF2DE}"/>
</file>

<file path=customXml/itemProps3.xml><?xml version="1.0" encoding="utf-8"?>
<ds:datastoreItem xmlns:ds="http://schemas.openxmlformats.org/officeDocument/2006/customXml" ds:itemID="{3F4E075E-585A-41C4-ABD4-5E3FD1733B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2588</TotalTime>
  <Words>1571</Words>
  <Application>Microsoft Office PowerPoint</Application>
  <PresentationFormat>Presentazione su schermo (4:3)</PresentationFormat>
  <Paragraphs>323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Francesca Calenne</cp:lastModifiedBy>
  <cp:revision>83</cp:revision>
  <cp:lastPrinted>2021-04-27T15:40:56Z</cp:lastPrinted>
  <dcterms:created xsi:type="dcterms:W3CDTF">2018-01-12T07:07:21Z</dcterms:created>
  <dcterms:modified xsi:type="dcterms:W3CDTF">2021-10-21T08:47:46Z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0x0101005F856B0DB4F6B942B8BD04ACB8F50A46</vt:lpwstr>
  </property>
</Properties>
</file>